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8"/>
  </p:notesMasterIdLst>
  <p:handoutMasterIdLst>
    <p:handoutMasterId r:id="rId9"/>
  </p:handoutMasterIdLst>
  <p:sldIdLst>
    <p:sldId id="410" r:id="rId5"/>
    <p:sldId id="383" r:id="rId6"/>
    <p:sldId id="411" r:id="rId7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eu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884" autoAdjust="0"/>
  </p:normalViewPr>
  <p:slideViewPr>
    <p:cSldViewPr snapToGrid="0">
      <p:cViewPr>
        <p:scale>
          <a:sx n="110" d="100"/>
          <a:sy n="110" d="100"/>
        </p:scale>
        <p:origin x="63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361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5A8D5B-6A63-4AA3-B7EE-95D07F082833}" type="doc">
      <dgm:prSet loTypeId="urn:microsoft.com/office/officeart/2008/layout/NameandTitleOrganizationalChart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F398CBC-A916-4D9B-A335-50BBD40EE85E}">
      <dgm:prSet phldrT="[Texte]" phldr="0" custT="1"/>
      <dgm:spPr/>
      <dgm:t>
        <a:bodyPr/>
        <a:lstStyle/>
        <a:p>
          <a:endParaRPr lang="fr-FR" sz="900" dirty="0"/>
        </a:p>
        <a:p>
          <a:r>
            <a:rPr lang="fr-FR" sz="1200" b="1" dirty="0">
              <a:solidFill>
                <a:schemeClr val="bg1"/>
              </a:solidFill>
            </a:rPr>
            <a:t>Raissa KASOVIMOIN</a:t>
          </a:r>
        </a:p>
        <a:p>
          <a:r>
            <a:rPr lang="fr-FR" sz="900" b="0" dirty="0">
              <a:solidFill>
                <a:schemeClr val="bg1"/>
              </a:solidFill>
            </a:rPr>
            <a:t>Cheffe de service Pôle Formation Insertion</a:t>
          </a:r>
        </a:p>
        <a:p>
          <a:endParaRPr lang="fr-FR" sz="900" dirty="0"/>
        </a:p>
      </dgm:t>
    </dgm:pt>
    <dgm:pt modelId="{6985F7B3-C1B0-40FB-BC16-7CBE16150589}" type="parTrans" cxnId="{08F740BF-FF2F-473E-B01D-18FE0D2372C5}">
      <dgm:prSet/>
      <dgm:spPr/>
      <dgm:t>
        <a:bodyPr/>
        <a:lstStyle/>
        <a:p>
          <a:endParaRPr lang="fr-FR"/>
        </a:p>
      </dgm:t>
    </dgm:pt>
    <dgm:pt modelId="{F8A0DC02-009A-4B15-B02F-3F5ED635B521}" type="sibTrans" cxnId="{08F740BF-FF2F-473E-B01D-18FE0D2372C5}">
      <dgm:prSet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000" dirty="0"/>
            <a:t>Standard : 47 72 27</a:t>
          </a:r>
        </a:p>
      </dgm:t>
    </dgm:pt>
    <dgm:pt modelId="{44722EC2-0D1B-4DA4-89F7-754DEE9866FD}" type="asst">
      <dgm:prSet phldrT="[Texte]" phldr="0" custT="1"/>
      <dgm:spPr/>
      <dgm:t>
        <a:bodyPr/>
        <a:lstStyle/>
        <a:p>
          <a:r>
            <a:rPr lang="fr-FR" sz="1200" b="1" dirty="0">
              <a:solidFill>
                <a:schemeClr val="bg1"/>
              </a:solidFill>
            </a:rPr>
            <a:t>Emile NECHORO</a:t>
          </a:r>
        </a:p>
        <a:p>
          <a:r>
            <a:rPr lang="fr-FR" sz="900" dirty="0">
              <a:solidFill>
                <a:schemeClr val="bg1"/>
              </a:solidFill>
            </a:rPr>
            <a:t>Coordinateur Pôle Insertion</a:t>
          </a:r>
        </a:p>
      </dgm:t>
    </dgm:pt>
    <dgm:pt modelId="{D966E5A0-605C-4FC4-BF54-C0A60712F468}" type="parTrans" cxnId="{D6343F51-1F6B-445F-BBD9-88209BE9819B}">
      <dgm:prSet/>
      <dgm:spPr/>
      <dgm:t>
        <a:bodyPr/>
        <a:lstStyle/>
        <a:p>
          <a:endParaRPr lang="fr-FR"/>
        </a:p>
      </dgm:t>
    </dgm:pt>
    <dgm:pt modelId="{F9D4EE38-713B-4EC3-B29A-10DAAAABC84D}" type="sibTrans" cxnId="{D6343F51-1F6B-445F-BBD9-88209BE9819B}">
      <dgm:prSet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000" dirty="0"/>
            <a:t>Mobilis : 97.45.68</a:t>
          </a:r>
        </a:p>
      </dgm:t>
    </dgm:pt>
    <dgm:pt modelId="{68220D85-072B-4EF3-B23C-F119B5872486}">
      <dgm:prSet phldrT="[Texte]" phldr="0" custT="1"/>
      <dgm:spPr/>
      <dgm:t>
        <a:bodyPr/>
        <a:lstStyle/>
        <a:p>
          <a:r>
            <a:rPr lang="fr-FR" sz="1200" b="1" dirty="0">
              <a:solidFill>
                <a:schemeClr val="bg1"/>
              </a:solidFill>
            </a:rPr>
            <a:t>Marie-Claude IHAGE</a:t>
          </a:r>
        </a:p>
        <a:p>
          <a:r>
            <a:rPr lang="fr-FR" sz="800" dirty="0">
              <a:solidFill>
                <a:schemeClr val="bg1"/>
              </a:solidFill>
            </a:rPr>
            <a:t>ETH Espace de l’Ouest – ETH Grand Nord</a:t>
          </a:r>
        </a:p>
        <a:p>
          <a:r>
            <a:rPr lang="fr-FR" sz="800" dirty="0">
              <a:solidFill>
                <a:schemeClr val="bg1"/>
              </a:solidFill>
            </a:rPr>
            <a:t>Standard : 47 72 27</a:t>
          </a:r>
        </a:p>
        <a:p>
          <a:endParaRPr lang="fr-FR" sz="600" dirty="0"/>
        </a:p>
      </dgm:t>
    </dgm:pt>
    <dgm:pt modelId="{AFCBCED3-7A50-4F48-976C-C7D549593F1F}" type="parTrans" cxnId="{73A05740-B4CC-497B-A625-7C64D63D3D99}">
      <dgm:prSet/>
      <dgm:spPr/>
      <dgm:t>
        <a:bodyPr/>
        <a:lstStyle/>
        <a:p>
          <a:endParaRPr lang="fr-FR"/>
        </a:p>
      </dgm:t>
    </dgm:pt>
    <dgm:pt modelId="{5084247A-216B-4DAE-8B16-F0DD2DB0B493}" type="sibTrans" cxnId="{73A05740-B4CC-497B-A625-7C64D63D3D99}">
      <dgm:prSet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000" dirty="0"/>
            <a:t>Mobilis : 53.87.06</a:t>
          </a:r>
        </a:p>
      </dgm:t>
    </dgm:pt>
    <dgm:pt modelId="{A6770187-EFC0-4554-BA99-6292563FFBFB}">
      <dgm:prSet phldrT="[Texte]" phldr="0" custT="1"/>
      <dgm:spPr/>
      <dgm:t>
        <a:bodyPr/>
        <a:lstStyle/>
        <a:p>
          <a:r>
            <a:rPr lang="fr-FR" sz="1200" b="1" dirty="0">
              <a:solidFill>
                <a:schemeClr val="bg1"/>
              </a:solidFill>
            </a:rPr>
            <a:t>Marie-Joelle KAPETHA</a:t>
          </a:r>
        </a:p>
        <a:p>
          <a:r>
            <a:rPr lang="fr-FR" sz="800" dirty="0">
              <a:solidFill>
                <a:schemeClr val="bg1"/>
              </a:solidFill>
            </a:rPr>
            <a:t>ETH Grand Nord</a:t>
          </a:r>
        </a:p>
      </dgm:t>
    </dgm:pt>
    <dgm:pt modelId="{C28D03F8-D4BE-4787-A1D5-9DE91018FAAE}" type="parTrans" cxnId="{25243D7B-1590-4389-B5A5-A72223835FB9}">
      <dgm:prSet/>
      <dgm:spPr/>
      <dgm:t>
        <a:bodyPr/>
        <a:lstStyle/>
        <a:p>
          <a:endParaRPr lang="fr-FR"/>
        </a:p>
      </dgm:t>
    </dgm:pt>
    <dgm:pt modelId="{82FECBA8-6979-4956-8546-3996D7950DF9}" type="sibTrans" cxnId="{25243D7B-1590-4389-B5A5-A72223835FB9}">
      <dgm:prSet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000" dirty="0"/>
            <a:t>Mobilis : 74.52.99</a:t>
          </a:r>
        </a:p>
      </dgm:t>
    </dgm:pt>
    <dgm:pt modelId="{0042A74E-D8E6-479A-A46F-0CF2EA9360E7}">
      <dgm:prSet phldrT="[Texte]" phldr="0" custT="1"/>
      <dgm:spPr/>
      <dgm:t>
        <a:bodyPr/>
        <a:lstStyle/>
        <a:p>
          <a:r>
            <a:rPr lang="fr-FR" sz="1200" b="1" dirty="0">
              <a:solidFill>
                <a:schemeClr val="bg1"/>
              </a:solidFill>
            </a:rPr>
            <a:t>Elisabeth GOUBAIRATE</a:t>
          </a:r>
        </a:p>
        <a:p>
          <a:r>
            <a:rPr lang="fr-FR" sz="800" dirty="0">
              <a:solidFill>
                <a:schemeClr val="bg1"/>
              </a:solidFill>
            </a:rPr>
            <a:t>ETH Grand Nord – ETH Côte Océanienne</a:t>
          </a:r>
        </a:p>
      </dgm:t>
    </dgm:pt>
    <dgm:pt modelId="{732BE823-F32D-453A-AC5C-F19F073BA0E9}" type="parTrans" cxnId="{300A4088-F054-4F92-9E87-599BAFBD1C55}">
      <dgm:prSet/>
      <dgm:spPr/>
      <dgm:t>
        <a:bodyPr/>
        <a:lstStyle/>
        <a:p>
          <a:endParaRPr lang="fr-FR"/>
        </a:p>
      </dgm:t>
    </dgm:pt>
    <dgm:pt modelId="{9D83CCF8-5EFD-477D-8DEA-19C6045F4071}" type="sibTrans" cxnId="{300A4088-F054-4F92-9E87-599BAFBD1C55}">
      <dgm:prSet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000" dirty="0"/>
            <a:t>Mobilis : 99.30.02</a:t>
          </a:r>
        </a:p>
      </dgm:t>
    </dgm:pt>
    <dgm:pt modelId="{3398DF3D-9672-463D-A9A2-421F5AD66B3B}">
      <dgm:prSet custT="1"/>
      <dgm:spPr/>
      <dgm:t>
        <a:bodyPr/>
        <a:lstStyle/>
        <a:p>
          <a:r>
            <a:rPr lang="fr-FR" sz="1200" b="1" dirty="0">
              <a:solidFill>
                <a:schemeClr val="bg1"/>
              </a:solidFill>
            </a:rPr>
            <a:t>Mathilde SIMARD </a:t>
          </a:r>
        </a:p>
        <a:p>
          <a:r>
            <a:rPr lang="fr-FR" sz="800" dirty="0">
              <a:solidFill>
                <a:schemeClr val="bg1"/>
              </a:solidFill>
            </a:rPr>
            <a:t>ETH Côte Océanienne</a:t>
          </a:r>
        </a:p>
        <a:p>
          <a:r>
            <a:rPr lang="fr-FR" sz="800" dirty="0">
              <a:solidFill>
                <a:schemeClr val="bg1"/>
              </a:solidFill>
            </a:rPr>
            <a:t>Standard : 47 78 94</a:t>
          </a:r>
        </a:p>
      </dgm:t>
    </dgm:pt>
    <dgm:pt modelId="{5311CDC8-B1A7-4786-8920-6DD2EAB6F923}" type="parTrans" cxnId="{9EF84205-AD12-4D2C-93F2-4E6CCD8384AB}">
      <dgm:prSet/>
      <dgm:spPr/>
      <dgm:t>
        <a:bodyPr/>
        <a:lstStyle/>
        <a:p>
          <a:endParaRPr lang="fr-FR"/>
        </a:p>
      </dgm:t>
    </dgm:pt>
    <dgm:pt modelId="{FBC77302-4037-41AB-B5BE-83677178B84F}" type="sibTrans" cxnId="{9EF84205-AD12-4D2C-93F2-4E6CCD8384AB}">
      <dgm:prSet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000" dirty="0"/>
            <a:t>Mobilis : 94.48.20</a:t>
          </a:r>
        </a:p>
      </dgm:t>
    </dgm:pt>
    <dgm:pt modelId="{9778DD6B-A819-4F57-8B27-29E9797A1218}">
      <dgm:prSet custT="1"/>
      <dgm:spPr/>
      <dgm:t>
        <a:bodyPr/>
        <a:lstStyle/>
        <a:p>
          <a:r>
            <a:rPr lang="fr-FR" sz="1200" b="1" dirty="0">
              <a:solidFill>
                <a:schemeClr val="bg1"/>
              </a:solidFill>
            </a:rPr>
            <a:t>Doriane KABEU</a:t>
          </a:r>
        </a:p>
        <a:p>
          <a:r>
            <a:rPr lang="fr-FR" sz="800" dirty="0">
              <a:solidFill>
                <a:schemeClr val="bg1"/>
              </a:solidFill>
            </a:rPr>
            <a:t>ETH Sud Minier</a:t>
          </a:r>
        </a:p>
      </dgm:t>
    </dgm:pt>
    <dgm:pt modelId="{9C074E5C-11FC-4B31-A306-FBEDBFE21BBE}" type="parTrans" cxnId="{0ABB86A4-75CF-4ECD-87EC-2B29FF452C81}">
      <dgm:prSet/>
      <dgm:spPr/>
      <dgm:t>
        <a:bodyPr/>
        <a:lstStyle/>
        <a:p>
          <a:endParaRPr lang="fr-FR"/>
        </a:p>
      </dgm:t>
    </dgm:pt>
    <dgm:pt modelId="{36D651FA-F508-44D4-9BE6-3EB739C6CF57}" type="sibTrans" cxnId="{0ABB86A4-75CF-4ECD-87EC-2B29FF452C81}">
      <dgm:prSet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000" b="0" dirty="0"/>
            <a:t>Mobilis</a:t>
          </a:r>
          <a:r>
            <a:rPr lang="fr-FR" sz="1000" dirty="0"/>
            <a:t> : 54.78.34</a:t>
          </a:r>
        </a:p>
      </dgm:t>
    </dgm:pt>
    <dgm:pt modelId="{820929AA-21B2-48F9-AEEB-73674FAD87F1}" type="pres">
      <dgm:prSet presAssocID="{5B5A8D5B-6A63-4AA3-B7EE-95D07F08283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2283C99-8957-4F5B-B284-8FA7AE6E2C77}" type="pres">
      <dgm:prSet presAssocID="{0F398CBC-A916-4D9B-A335-50BBD40EE85E}" presName="hierRoot1" presStyleCnt="0">
        <dgm:presLayoutVars>
          <dgm:hierBranch val="init"/>
        </dgm:presLayoutVars>
      </dgm:prSet>
      <dgm:spPr/>
    </dgm:pt>
    <dgm:pt modelId="{36FAAE97-2E3B-441D-9FD4-9FFD7052843B}" type="pres">
      <dgm:prSet presAssocID="{0F398CBC-A916-4D9B-A335-50BBD40EE85E}" presName="rootComposite1" presStyleCnt="0"/>
      <dgm:spPr/>
    </dgm:pt>
    <dgm:pt modelId="{E5B8DB8A-0118-4550-88BC-AD8B541259D6}" type="pres">
      <dgm:prSet presAssocID="{0F398CBC-A916-4D9B-A335-50BBD40EE85E}" presName="rootText1" presStyleLbl="node0" presStyleIdx="0" presStyleCnt="1" custScaleX="163479">
        <dgm:presLayoutVars>
          <dgm:chMax/>
          <dgm:chPref val="3"/>
        </dgm:presLayoutVars>
      </dgm:prSet>
      <dgm:spPr/>
    </dgm:pt>
    <dgm:pt modelId="{6F0FE604-B14D-450D-9599-934029CCBF4B}" type="pres">
      <dgm:prSet presAssocID="{0F398CBC-A916-4D9B-A335-50BBD40EE85E}" presName="titleText1" presStyleLbl="fgAcc0" presStyleIdx="0" presStyleCnt="1" custScaleX="118635" custScaleY="53216">
        <dgm:presLayoutVars>
          <dgm:chMax val="0"/>
          <dgm:chPref val="0"/>
        </dgm:presLayoutVars>
      </dgm:prSet>
      <dgm:spPr/>
    </dgm:pt>
    <dgm:pt modelId="{D897D234-C2E9-4ACF-B296-0518AB7F7EA2}" type="pres">
      <dgm:prSet presAssocID="{0F398CBC-A916-4D9B-A335-50BBD40EE85E}" presName="rootConnector1" presStyleLbl="node1" presStyleIdx="0" presStyleCnt="5"/>
      <dgm:spPr/>
    </dgm:pt>
    <dgm:pt modelId="{094E9C9C-4FD0-4CA7-8E39-88DF20818789}" type="pres">
      <dgm:prSet presAssocID="{0F398CBC-A916-4D9B-A335-50BBD40EE85E}" presName="hierChild2" presStyleCnt="0"/>
      <dgm:spPr/>
    </dgm:pt>
    <dgm:pt modelId="{74280936-B1D8-4DD4-8EC9-78D7F2E4C841}" type="pres">
      <dgm:prSet presAssocID="{AFCBCED3-7A50-4F48-976C-C7D549593F1F}" presName="Name37" presStyleLbl="parChTrans1D2" presStyleIdx="0" presStyleCnt="6"/>
      <dgm:spPr/>
    </dgm:pt>
    <dgm:pt modelId="{F03E1FC2-ECFC-46BC-BFE6-EA964495362E}" type="pres">
      <dgm:prSet presAssocID="{68220D85-072B-4EF3-B23C-F119B5872486}" presName="hierRoot2" presStyleCnt="0">
        <dgm:presLayoutVars>
          <dgm:hierBranch val="init"/>
        </dgm:presLayoutVars>
      </dgm:prSet>
      <dgm:spPr/>
    </dgm:pt>
    <dgm:pt modelId="{D5F4BADC-3686-4BB0-85C1-951C7A4635BF}" type="pres">
      <dgm:prSet presAssocID="{68220D85-072B-4EF3-B23C-F119B5872486}" presName="rootComposite" presStyleCnt="0"/>
      <dgm:spPr/>
    </dgm:pt>
    <dgm:pt modelId="{2BB49F1A-BECA-4070-AE82-9A66F9B9A582}" type="pres">
      <dgm:prSet presAssocID="{68220D85-072B-4EF3-B23C-F119B5872486}" presName="rootText" presStyleLbl="node1" presStyleIdx="0" presStyleCnt="5" custScaleX="141658" custScaleY="118045" custLinFactNeighborX="-21647">
        <dgm:presLayoutVars>
          <dgm:chMax/>
          <dgm:chPref val="3"/>
        </dgm:presLayoutVars>
      </dgm:prSet>
      <dgm:spPr/>
    </dgm:pt>
    <dgm:pt modelId="{BA6216E7-4A63-4BE2-A4AA-261794B81337}" type="pres">
      <dgm:prSet presAssocID="{68220D85-072B-4EF3-B23C-F119B5872486}" presName="titleText2" presStyleLbl="fgAcc1" presStyleIdx="0" presStyleCnt="5" custScaleX="92907" custScaleY="65755">
        <dgm:presLayoutVars>
          <dgm:chMax val="0"/>
          <dgm:chPref val="0"/>
        </dgm:presLayoutVars>
      </dgm:prSet>
      <dgm:spPr/>
    </dgm:pt>
    <dgm:pt modelId="{48EAF4BF-9A01-47A4-BBC7-8CF045575BDB}" type="pres">
      <dgm:prSet presAssocID="{68220D85-072B-4EF3-B23C-F119B5872486}" presName="rootConnector" presStyleLbl="node2" presStyleIdx="0" presStyleCnt="0"/>
      <dgm:spPr/>
    </dgm:pt>
    <dgm:pt modelId="{E13D6967-03A9-4246-B422-780E75616D7E}" type="pres">
      <dgm:prSet presAssocID="{68220D85-072B-4EF3-B23C-F119B5872486}" presName="hierChild4" presStyleCnt="0"/>
      <dgm:spPr/>
    </dgm:pt>
    <dgm:pt modelId="{11BCC3F1-8CC8-48B1-9D81-C4165772993B}" type="pres">
      <dgm:prSet presAssocID="{68220D85-072B-4EF3-B23C-F119B5872486}" presName="hierChild5" presStyleCnt="0"/>
      <dgm:spPr/>
    </dgm:pt>
    <dgm:pt modelId="{161CAC24-CFB6-4D2E-8806-16F60AF86C4F}" type="pres">
      <dgm:prSet presAssocID="{C28D03F8-D4BE-4787-A1D5-9DE91018FAAE}" presName="Name37" presStyleLbl="parChTrans1D2" presStyleIdx="1" presStyleCnt="6"/>
      <dgm:spPr/>
    </dgm:pt>
    <dgm:pt modelId="{B02E88EC-3E4B-46F5-A2EA-3685360D123D}" type="pres">
      <dgm:prSet presAssocID="{A6770187-EFC0-4554-BA99-6292563FFBFB}" presName="hierRoot2" presStyleCnt="0">
        <dgm:presLayoutVars>
          <dgm:hierBranch val="init"/>
        </dgm:presLayoutVars>
      </dgm:prSet>
      <dgm:spPr/>
    </dgm:pt>
    <dgm:pt modelId="{339C6A2B-A5A6-4F98-9A55-197718461150}" type="pres">
      <dgm:prSet presAssocID="{A6770187-EFC0-4554-BA99-6292563FFBFB}" presName="rootComposite" presStyleCnt="0"/>
      <dgm:spPr/>
    </dgm:pt>
    <dgm:pt modelId="{D3CE5DC9-BB53-4187-A99A-7CDEE23BA45B}" type="pres">
      <dgm:prSet presAssocID="{A6770187-EFC0-4554-BA99-6292563FFBFB}" presName="rootText" presStyleLbl="node1" presStyleIdx="1" presStyleCnt="5">
        <dgm:presLayoutVars>
          <dgm:chMax/>
          <dgm:chPref val="3"/>
        </dgm:presLayoutVars>
      </dgm:prSet>
      <dgm:spPr/>
    </dgm:pt>
    <dgm:pt modelId="{6F2DE3A0-653D-4F9E-9682-7FE0BC16EB89}" type="pres">
      <dgm:prSet presAssocID="{A6770187-EFC0-4554-BA99-6292563FFBFB}" presName="titleText2" presStyleLbl="fgAcc1" presStyleIdx="1" presStyleCnt="5" custScaleX="82973" custScaleY="65150">
        <dgm:presLayoutVars>
          <dgm:chMax val="0"/>
          <dgm:chPref val="0"/>
        </dgm:presLayoutVars>
      </dgm:prSet>
      <dgm:spPr/>
    </dgm:pt>
    <dgm:pt modelId="{07EB5E2C-9C24-41A3-B927-01B5EF7B8E0F}" type="pres">
      <dgm:prSet presAssocID="{A6770187-EFC0-4554-BA99-6292563FFBFB}" presName="rootConnector" presStyleLbl="node2" presStyleIdx="0" presStyleCnt="0"/>
      <dgm:spPr/>
    </dgm:pt>
    <dgm:pt modelId="{44B39A7C-2B98-45EC-9EEF-D09730983694}" type="pres">
      <dgm:prSet presAssocID="{A6770187-EFC0-4554-BA99-6292563FFBFB}" presName="hierChild4" presStyleCnt="0"/>
      <dgm:spPr/>
    </dgm:pt>
    <dgm:pt modelId="{1F5A9612-4844-437F-BBAA-04485E4FE412}" type="pres">
      <dgm:prSet presAssocID="{A6770187-EFC0-4554-BA99-6292563FFBFB}" presName="hierChild5" presStyleCnt="0"/>
      <dgm:spPr/>
    </dgm:pt>
    <dgm:pt modelId="{85A54587-AECE-4914-9B0C-E05E8A28CDD7}" type="pres">
      <dgm:prSet presAssocID="{732BE823-F32D-453A-AC5C-F19F073BA0E9}" presName="Name37" presStyleLbl="parChTrans1D2" presStyleIdx="2" presStyleCnt="6"/>
      <dgm:spPr/>
    </dgm:pt>
    <dgm:pt modelId="{B1619175-3AA9-46E0-A598-3BF840F667C6}" type="pres">
      <dgm:prSet presAssocID="{0042A74E-D8E6-479A-A46F-0CF2EA9360E7}" presName="hierRoot2" presStyleCnt="0">
        <dgm:presLayoutVars>
          <dgm:hierBranch val="init"/>
        </dgm:presLayoutVars>
      </dgm:prSet>
      <dgm:spPr/>
    </dgm:pt>
    <dgm:pt modelId="{0ECCCD16-17CE-4A7D-B94B-AC2AC4D0D5E8}" type="pres">
      <dgm:prSet presAssocID="{0042A74E-D8E6-479A-A46F-0CF2EA9360E7}" presName="rootComposite" presStyleCnt="0"/>
      <dgm:spPr/>
    </dgm:pt>
    <dgm:pt modelId="{D645B885-9D39-4B5D-83F1-1BD0AF714B84}" type="pres">
      <dgm:prSet presAssocID="{0042A74E-D8E6-479A-A46F-0CF2EA9360E7}" presName="rootText" presStyleLbl="node1" presStyleIdx="2" presStyleCnt="5">
        <dgm:presLayoutVars>
          <dgm:chMax/>
          <dgm:chPref val="3"/>
        </dgm:presLayoutVars>
      </dgm:prSet>
      <dgm:spPr/>
    </dgm:pt>
    <dgm:pt modelId="{59E91C34-A820-4278-9D8E-53DBB19875EF}" type="pres">
      <dgm:prSet presAssocID="{0042A74E-D8E6-479A-A46F-0CF2EA9360E7}" presName="titleText2" presStyleLbl="fgAcc1" presStyleIdx="2" presStyleCnt="5" custScaleX="82762" custScaleY="65785">
        <dgm:presLayoutVars>
          <dgm:chMax val="0"/>
          <dgm:chPref val="0"/>
        </dgm:presLayoutVars>
      </dgm:prSet>
      <dgm:spPr/>
    </dgm:pt>
    <dgm:pt modelId="{6539F14B-D527-4314-9BB1-CBEEFEB84A2C}" type="pres">
      <dgm:prSet presAssocID="{0042A74E-D8E6-479A-A46F-0CF2EA9360E7}" presName="rootConnector" presStyleLbl="node2" presStyleIdx="0" presStyleCnt="0"/>
      <dgm:spPr/>
    </dgm:pt>
    <dgm:pt modelId="{42000555-6F36-4B79-84EC-712E8E918F86}" type="pres">
      <dgm:prSet presAssocID="{0042A74E-D8E6-479A-A46F-0CF2EA9360E7}" presName="hierChild4" presStyleCnt="0"/>
      <dgm:spPr/>
    </dgm:pt>
    <dgm:pt modelId="{60AFEE15-4CDC-4805-A3A5-F0AEE15DD6B1}" type="pres">
      <dgm:prSet presAssocID="{0042A74E-D8E6-479A-A46F-0CF2EA9360E7}" presName="hierChild5" presStyleCnt="0"/>
      <dgm:spPr/>
    </dgm:pt>
    <dgm:pt modelId="{807F69A0-42A3-4C3E-98F0-E31F88095FC9}" type="pres">
      <dgm:prSet presAssocID="{5311CDC8-B1A7-4786-8920-6DD2EAB6F923}" presName="Name37" presStyleLbl="parChTrans1D2" presStyleIdx="3" presStyleCnt="6"/>
      <dgm:spPr/>
    </dgm:pt>
    <dgm:pt modelId="{403CB04B-F410-4FF3-95AF-DEC39DAB2D09}" type="pres">
      <dgm:prSet presAssocID="{3398DF3D-9672-463D-A9A2-421F5AD66B3B}" presName="hierRoot2" presStyleCnt="0">
        <dgm:presLayoutVars>
          <dgm:hierBranch val="init"/>
        </dgm:presLayoutVars>
      </dgm:prSet>
      <dgm:spPr/>
    </dgm:pt>
    <dgm:pt modelId="{64D768DB-5A13-4A69-83C0-9D1BC00706F5}" type="pres">
      <dgm:prSet presAssocID="{3398DF3D-9672-463D-A9A2-421F5AD66B3B}" presName="rootComposite" presStyleCnt="0"/>
      <dgm:spPr/>
    </dgm:pt>
    <dgm:pt modelId="{EACD9873-BA11-45AB-8BD0-3FE92FEC9FFD}" type="pres">
      <dgm:prSet presAssocID="{3398DF3D-9672-463D-A9A2-421F5AD66B3B}" presName="rootText" presStyleLbl="node1" presStyleIdx="3" presStyleCnt="5">
        <dgm:presLayoutVars>
          <dgm:chMax/>
          <dgm:chPref val="3"/>
        </dgm:presLayoutVars>
      </dgm:prSet>
      <dgm:spPr/>
    </dgm:pt>
    <dgm:pt modelId="{1881CFEA-8679-4FD0-93BD-6C305DF9831A}" type="pres">
      <dgm:prSet presAssocID="{3398DF3D-9672-463D-A9A2-421F5AD66B3B}" presName="titleText2" presStyleLbl="fgAcc1" presStyleIdx="3" presStyleCnt="5" custScaleX="87694" custScaleY="56921">
        <dgm:presLayoutVars>
          <dgm:chMax val="0"/>
          <dgm:chPref val="0"/>
        </dgm:presLayoutVars>
      </dgm:prSet>
      <dgm:spPr/>
    </dgm:pt>
    <dgm:pt modelId="{975042D2-240B-4B6D-BBC6-37C27500B592}" type="pres">
      <dgm:prSet presAssocID="{3398DF3D-9672-463D-A9A2-421F5AD66B3B}" presName="rootConnector" presStyleLbl="node2" presStyleIdx="0" presStyleCnt="0"/>
      <dgm:spPr/>
    </dgm:pt>
    <dgm:pt modelId="{B6704CDB-CAEA-43F5-9279-7F0DB2019983}" type="pres">
      <dgm:prSet presAssocID="{3398DF3D-9672-463D-A9A2-421F5AD66B3B}" presName="hierChild4" presStyleCnt="0"/>
      <dgm:spPr/>
    </dgm:pt>
    <dgm:pt modelId="{77AC809A-89B7-4D91-A5A8-CF13DCB5E6AA}" type="pres">
      <dgm:prSet presAssocID="{3398DF3D-9672-463D-A9A2-421F5AD66B3B}" presName="hierChild5" presStyleCnt="0"/>
      <dgm:spPr/>
    </dgm:pt>
    <dgm:pt modelId="{580C5E2B-A339-46A5-B33C-CE7F1519D196}" type="pres">
      <dgm:prSet presAssocID="{9C074E5C-11FC-4B31-A306-FBEDBFE21BBE}" presName="Name37" presStyleLbl="parChTrans1D2" presStyleIdx="4" presStyleCnt="6"/>
      <dgm:spPr/>
    </dgm:pt>
    <dgm:pt modelId="{FBAD1661-0C2F-44EB-A407-268C5BF78F9D}" type="pres">
      <dgm:prSet presAssocID="{9778DD6B-A819-4F57-8B27-29E9797A1218}" presName="hierRoot2" presStyleCnt="0">
        <dgm:presLayoutVars>
          <dgm:hierBranch val="init"/>
        </dgm:presLayoutVars>
      </dgm:prSet>
      <dgm:spPr/>
    </dgm:pt>
    <dgm:pt modelId="{F6B5A3F5-E6CF-4263-8CCD-B4073CFF7AD8}" type="pres">
      <dgm:prSet presAssocID="{9778DD6B-A819-4F57-8B27-29E9797A1218}" presName="rootComposite" presStyleCnt="0"/>
      <dgm:spPr/>
    </dgm:pt>
    <dgm:pt modelId="{0C82F3C7-D7F6-4FF2-A18C-47F7E6811503}" type="pres">
      <dgm:prSet presAssocID="{9778DD6B-A819-4F57-8B27-29E9797A1218}" presName="rootText" presStyleLbl="node1" presStyleIdx="4" presStyleCnt="5">
        <dgm:presLayoutVars>
          <dgm:chMax/>
          <dgm:chPref val="3"/>
        </dgm:presLayoutVars>
      </dgm:prSet>
      <dgm:spPr/>
    </dgm:pt>
    <dgm:pt modelId="{2B4B37DF-6705-4F81-8A85-9D64B0AB05DA}" type="pres">
      <dgm:prSet presAssocID="{9778DD6B-A819-4F57-8B27-29E9797A1218}" presName="titleText2" presStyleLbl="fgAcc1" presStyleIdx="4" presStyleCnt="5" custScaleX="79928" custScaleY="59423">
        <dgm:presLayoutVars>
          <dgm:chMax val="0"/>
          <dgm:chPref val="0"/>
        </dgm:presLayoutVars>
      </dgm:prSet>
      <dgm:spPr/>
    </dgm:pt>
    <dgm:pt modelId="{3F7E5A0C-46B7-4A22-88ED-76378667CB6E}" type="pres">
      <dgm:prSet presAssocID="{9778DD6B-A819-4F57-8B27-29E9797A1218}" presName="rootConnector" presStyleLbl="node2" presStyleIdx="0" presStyleCnt="0"/>
      <dgm:spPr/>
    </dgm:pt>
    <dgm:pt modelId="{B2D5047C-261F-4896-9810-71E8226D239A}" type="pres">
      <dgm:prSet presAssocID="{9778DD6B-A819-4F57-8B27-29E9797A1218}" presName="hierChild4" presStyleCnt="0"/>
      <dgm:spPr/>
    </dgm:pt>
    <dgm:pt modelId="{7DFF2AF1-5B54-408E-9EBD-66DD82B04B05}" type="pres">
      <dgm:prSet presAssocID="{9778DD6B-A819-4F57-8B27-29E9797A1218}" presName="hierChild5" presStyleCnt="0"/>
      <dgm:spPr/>
    </dgm:pt>
    <dgm:pt modelId="{7770B3F8-E4F6-4944-B80A-B08819259BA6}" type="pres">
      <dgm:prSet presAssocID="{0F398CBC-A916-4D9B-A335-50BBD40EE85E}" presName="hierChild3" presStyleCnt="0"/>
      <dgm:spPr/>
    </dgm:pt>
    <dgm:pt modelId="{9E01EC5A-A66C-48AD-962A-B24FE1128AFC}" type="pres">
      <dgm:prSet presAssocID="{D966E5A0-605C-4FC4-BF54-C0A60712F468}" presName="Name96" presStyleLbl="parChTrans1D2" presStyleIdx="5" presStyleCnt="6"/>
      <dgm:spPr/>
    </dgm:pt>
    <dgm:pt modelId="{35238A58-65F7-419B-9E64-514E973B0920}" type="pres">
      <dgm:prSet presAssocID="{44722EC2-0D1B-4DA4-89F7-754DEE9866FD}" presName="hierRoot3" presStyleCnt="0">
        <dgm:presLayoutVars>
          <dgm:hierBranch val="init"/>
        </dgm:presLayoutVars>
      </dgm:prSet>
      <dgm:spPr/>
    </dgm:pt>
    <dgm:pt modelId="{D9FC2DB1-8662-4929-94C3-0188E9B7B01F}" type="pres">
      <dgm:prSet presAssocID="{44722EC2-0D1B-4DA4-89F7-754DEE9866FD}" presName="rootComposite3" presStyleCnt="0"/>
      <dgm:spPr/>
    </dgm:pt>
    <dgm:pt modelId="{6C188AA0-F5D3-4335-8273-E51068ABD5BC}" type="pres">
      <dgm:prSet presAssocID="{44722EC2-0D1B-4DA4-89F7-754DEE9866FD}" presName="rootText3" presStyleLbl="asst1" presStyleIdx="0" presStyleCnt="1">
        <dgm:presLayoutVars>
          <dgm:chPref val="3"/>
        </dgm:presLayoutVars>
      </dgm:prSet>
      <dgm:spPr/>
    </dgm:pt>
    <dgm:pt modelId="{8A2D609B-9AA0-45F3-B6DE-EE14B7F0C0B5}" type="pres">
      <dgm:prSet presAssocID="{44722EC2-0D1B-4DA4-89F7-754DEE9866FD}" presName="titleText3" presStyleLbl="fgAcc2" presStyleIdx="0" presStyleCnt="1" custScaleX="79608" custScaleY="62324">
        <dgm:presLayoutVars>
          <dgm:chMax val="0"/>
          <dgm:chPref val="0"/>
        </dgm:presLayoutVars>
      </dgm:prSet>
      <dgm:spPr/>
    </dgm:pt>
    <dgm:pt modelId="{D9650387-3EE8-4707-BB5E-70B4DBADD098}" type="pres">
      <dgm:prSet presAssocID="{44722EC2-0D1B-4DA4-89F7-754DEE9866FD}" presName="rootConnector3" presStyleLbl="asst1" presStyleIdx="0" presStyleCnt="1"/>
      <dgm:spPr/>
    </dgm:pt>
    <dgm:pt modelId="{E43F0B4D-2F59-4774-8F83-46EE6C175E98}" type="pres">
      <dgm:prSet presAssocID="{44722EC2-0D1B-4DA4-89F7-754DEE9866FD}" presName="hierChild6" presStyleCnt="0"/>
      <dgm:spPr/>
    </dgm:pt>
    <dgm:pt modelId="{E4E37E18-97A3-4075-BC72-EC52F5FAB3B8}" type="pres">
      <dgm:prSet presAssocID="{44722EC2-0D1B-4DA4-89F7-754DEE9866FD}" presName="hierChild7" presStyleCnt="0"/>
      <dgm:spPr/>
    </dgm:pt>
  </dgm:ptLst>
  <dgm:cxnLst>
    <dgm:cxn modelId="{9EF84205-AD12-4D2C-93F2-4E6CCD8384AB}" srcId="{0F398CBC-A916-4D9B-A335-50BBD40EE85E}" destId="{3398DF3D-9672-463D-A9A2-421F5AD66B3B}" srcOrd="4" destOrd="0" parTransId="{5311CDC8-B1A7-4786-8920-6DD2EAB6F923}" sibTransId="{FBC77302-4037-41AB-B5BE-83677178B84F}"/>
    <dgm:cxn modelId="{19C2BF19-9DE9-4773-9969-66930024F14F}" type="presOf" srcId="{0F398CBC-A916-4D9B-A335-50BBD40EE85E}" destId="{E5B8DB8A-0118-4550-88BC-AD8B541259D6}" srcOrd="0" destOrd="0" presId="urn:microsoft.com/office/officeart/2008/layout/NameandTitleOrganizationalChart"/>
    <dgm:cxn modelId="{4F768921-BAE9-490F-BFB2-569E37F38642}" type="presOf" srcId="{C28D03F8-D4BE-4787-A1D5-9DE91018FAAE}" destId="{161CAC24-CFB6-4D2E-8806-16F60AF86C4F}" srcOrd="0" destOrd="0" presId="urn:microsoft.com/office/officeart/2008/layout/NameandTitleOrganizationalChart"/>
    <dgm:cxn modelId="{72991528-3AA9-4151-903C-1CEC138D33CF}" type="presOf" srcId="{82FECBA8-6979-4956-8546-3996D7950DF9}" destId="{6F2DE3A0-653D-4F9E-9682-7FE0BC16EB89}" srcOrd="0" destOrd="0" presId="urn:microsoft.com/office/officeart/2008/layout/NameandTitleOrganizationalChart"/>
    <dgm:cxn modelId="{47601D40-7BA1-4AEE-ACB9-CCA9A455FAF6}" type="presOf" srcId="{732BE823-F32D-453A-AC5C-F19F073BA0E9}" destId="{85A54587-AECE-4914-9B0C-E05E8A28CDD7}" srcOrd="0" destOrd="0" presId="urn:microsoft.com/office/officeart/2008/layout/NameandTitleOrganizationalChart"/>
    <dgm:cxn modelId="{35F24840-03C3-49AD-94D7-E9EEC62C78A2}" type="presOf" srcId="{0042A74E-D8E6-479A-A46F-0CF2EA9360E7}" destId="{D645B885-9D39-4B5D-83F1-1BD0AF714B84}" srcOrd="0" destOrd="0" presId="urn:microsoft.com/office/officeart/2008/layout/NameandTitleOrganizationalChart"/>
    <dgm:cxn modelId="{73A05740-B4CC-497B-A625-7C64D63D3D99}" srcId="{0F398CBC-A916-4D9B-A335-50BBD40EE85E}" destId="{68220D85-072B-4EF3-B23C-F119B5872486}" srcOrd="1" destOrd="0" parTransId="{AFCBCED3-7A50-4F48-976C-C7D549593F1F}" sibTransId="{5084247A-216B-4DAE-8B16-F0DD2DB0B493}"/>
    <dgm:cxn modelId="{1C29EE5B-5E0B-4AFD-A021-32CCBD290917}" type="presOf" srcId="{D966E5A0-605C-4FC4-BF54-C0A60712F468}" destId="{9E01EC5A-A66C-48AD-962A-B24FE1128AFC}" srcOrd="0" destOrd="0" presId="urn:microsoft.com/office/officeart/2008/layout/NameandTitleOrganizationalChart"/>
    <dgm:cxn modelId="{7863CC5F-FFD5-425B-9C34-5D5E8DA2510D}" type="presOf" srcId="{3398DF3D-9672-463D-A9A2-421F5AD66B3B}" destId="{975042D2-240B-4B6D-BBC6-37C27500B592}" srcOrd="1" destOrd="0" presId="urn:microsoft.com/office/officeart/2008/layout/NameandTitleOrganizationalChart"/>
    <dgm:cxn modelId="{96E27961-1857-4F14-8127-416C311EA3CD}" type="presOf" srcId="{F9D4EE38-713B-4EC3-B29A-10DAAAABC84D}" destId="{8A2D609B-9AA0-45F3-B6DE-EE14B7F0C0B5}" srcOrd="0" destOrd="0" presId="urn:microsoft.com/office/officeart/2008/layout/NameandTitleOrganizationalChart"/>
    <dgm:cxn modelId="{D28CF941-312C-4F9F-B079-E413F36404E3}" type="presOf" srcId="{9778DD6B-A819-4F57-8B27-29E9797A1218}" destId="{0C82F3C7-D7F6-4FF2-A18C-47F7E6811503}" srcOrd="0" destOrd="0" presId="urn:microsoft.com/office/officeart/2008/layout/NameandTitleOrganizationalChart"/>
    <dgm:cxn modelId="{8C70F063-AE28-4ADC-B5C0-8249CD28E588}" type="presOf" srcId="{0F398CBC-A916-4D9B-A335-50BBD40EE85E}" destId="{D897D234-C2E9-4ACF-B296-0518AB7F7EA2}" srcOrd="1" destOrd="0" presId="urn:microsoft.com/office/officeart/2008/layout/NameandTitleOrganizationalChart"/>
    <dgm:cxn modelId="{9A269964-01C6-4427-BB39-C4C48C397ED3}" type="presOf" srcId="{AFCBCED3-7A50-4F48-976C-C7D549593F1F}" destId="{74280936-B1D8-4DD4-8EC9-78D7F2E4C841}" srcOrd="0" destOrd="0" presId="urn:microsoft.com/office/officeart/2008/layout/NameandTitleOrganizationalChart"/>
    <dgm:cxn modelId="{32F22466-BAE6-4291-A8BF-E49C6AB5143A}" type="presOf" srcId="{5311CDC8-B1A7-4786-8920-6DD2EAB6F923}" destId="{807F69A0-42A3-4C3E-98F0-E31F88095FC9}" srcOrd="0" destOrd="0" presId="urn:microsoft.com/office/officeart/2008/layout/NameandTitleOrganizationalChart"/>
    <dgm:cxn modelId="{475F2B51-2FCF-4DAF-AF6D-88ED26574DD7}" type="presOf" srcId="{0042A74E-D8E6-479A-A46F-0CF2EA9360E7}" destId="{6539F14B-D527-4314-9BB1-CBEEFEB84A2C}" srcOrd="1" destOrd="0" presId="urn:microsoft.com/office/officeart/2008/layout/NameandTitleOrganizationalChart"/>
    <dgm:cxn modelId="{D6343F51-1F6B-445F-BBD9-88209BE9819B}" srcId="{0F398CBC-A916-4D9B-A335-50BBD40EE85E}" destId="{44722EC2-0D1B-4DA4-89F7-754DEE9866FD}" srcOrd="0" destOrd="0" parTransId="{D966E5A0-605C-4FC4-BF54-C0A60712F468}" sibTransId="{F9D4EE38-713B-4EC3-B29A-10DAAAABC84D}"/>
    <dgm:cxn modelId="{01705C75-4F20-471D-B5E2-57D799D8EAE1}" type="presOf" srcId="{A6770187-EFC0-4554-BA99-6292563FFBFB}" destId="{07EB5E2C-9C24-41A3-B927-01B5EF7B8E0F}" srcOrd="1" destOrd="0" presId="urn:microsoft.com/office/officeart/2008/layout/NameandTitleOrganizationalChart"/>
    <dgm:cxn modelId="{6F05B676-EF08-4C07-8CC8-69A8C46496B7}" type="presOf" srcId="{9D83CCF8-5EFD-477D-8DEA-19C6045F4071}" destId="{59E91C34-A820-4278-9D8E-53DBB19875EF}" srcOrd="0" destOrd="0" presId="urn:microsoft.com/office/officeart/2008/layout/NameandTitleOrganizationalChart"/>
    <dgm:cxn modelId="{25243D7B-1590-4389-B5A5-A72223835FB9}" srcId="{0F398CBC-A916-4D9B-A335-50BBD40EE85E}" destId="{A6770187-EFC0-4554-BA99-6292563FFBFB}" srcOrd="2" destOrd="0" parTransId="{C28D03F8-D4BE-4787-A1D5-9DE91018FAAE}" sibTransId="{82FECBA8-6979-4956-8546-3996D7950DF9}"/>
    <dgm:cxn modelId="{D7EC7E7F-9457-4882-ADCB-C8739C11A6A2}" type="presOf" srcId="{9C074E5C-11FC-4B31-A306-FBEDBFE21BBE}" destId="{580C5E2B-A339-46A5-B33C-CE7F1519D196}" srcOrd="0" destOrd="0" presId="urn:microsoft.com/office/officeart/2008/layout/NameandTitleOrganizationalChart"/>
    <dgm:cxn modelId="{300A4088-F054-4F92-9E87-599BAFBD1C55}" srcId="{0F398CBC-A916-4D9B-A335-50BBD40EE85E}" destId="{0042A74E-D8E6-479A-A46F-0CF2EA9360E7}" srcOrd="3" destOrd="0" parTransId="{732BE823-F32D-453A-AC5C-F19F073BA0E9}" sibTransId="{9D83CCF8-5EFD-477D-8DEA-19C6045F4071}"/>
    <dgm:cxn modelId="{389AC590-E990-4069-81D3-A3E0DDAC4DE1}" type="presOf" srcId="{F8A0DC02-009A-4B15-B02F-3F5ED635B521}" destId="{6F0FE604-B14D-450D-9599-934029CCBF4B}" srcOrd="0" destOrd="0" presId="urn:microsoft.com/office/officeart/2008/layout/NameandTitleOrganizationalChart"/>
    <dgm:cxn modelId="{0ABB86A4-75CF-4ECD-87EC-2B29FF452C81}" srcId="{0F398CBC-A916-4D9B-A335-50BBD40EE85E}" destId="{9778DD6B-A819-4F57-8B27-29E9797A1218}" srcOrd="5" destOrd="0" parTransId="{9C074E5C-11FC-4B31-A306-FBEDBFE21BBE}" sibTransId="{36D651FA-F508-44D4-9BE6-3EB739C6CF57}"/>
    <dgm:cxn modelId="{228E11B9-33CA-449A-A475-DB771F497171}" type="presOf" srcId="{68220D85-072B-4EF3-B23C-F119B5872486}" destId="{2BB49F1A-BECA-4070-AE82-9A66F9B9A582}" srcOrd="0" destOrd="0" presId="urn:microsoft.com/office/officeart/2008/layout/NameandTitleOrganizationalChart"/>
    <dgm:cxn modelId="{A07A10BA-889C-4572-92D1-F5C4D55E12CB}" type="presOf" srcId="{3398DF3D-9672-463D-A9A2-421F5AD66B3B}" destId="{EACD9873-BA11-45AB-8BD0-3FE92FEC9FFD}" srcOrd="0" destOrd="0" presId="urn:microsoft.com/office/officeart/2008/layout/NameandTitleOrganizationalChart"/>
    <dgm:cxn modelId="{EA2ADABA-4F6B-4643-A8CA-68EA312CB91F}" type="presOf" srcId="{68220D85-072B-4EF3-B23C-F119B5872486}" destId="{48EAF4BF-9A01-47A4-BBC7-8CF045575BDB}" srcOrd="1" destOrd="0" presId="urn:microsoft.com/office/officeart/2008/layout/NameandTitleOrganizationalChart"/>
    <dgm:cxn modelId="{01307EBE-09D5-403D-8702-9309C74FBBB0}" type="presOf" srcId="{A6770187-EFC0-4554-BA99-6292563FFBFB}" destId="{D3CE5DC9-BB53-4187-A99A-7CDEE23BA45B}" srcOrd="0" destOrd="0" presId="urn:microsoft.com/office/officeart/2008/layout/NameandTitleOrganizationalChart"/>
    <dgm:cxn modelId="{08F740BF-FF2F-473E-B01D-18FE0D2372C5}" srcId="{5B5A8D5B-6A63-4AA3-B7EE-95D07F082833}" destId="{0F398CBC-A916-4D9B-A335-50BBD40EE85E}" srcOrd="0" destOrd="0" parTransId="{6985F7B3-C1B0-40FB-BC16-7CBE16150589}" sibTransId="{F8A0DC02-009A-4B15-B02F-3F5ED635B521}"/>
    <dgm:cxn modelId="{0AE1C7C1-836F-4BCB-AF6A-C2322E076D95}" type="presOf" srcId="{5084247A-216B-4DAE-8B16-F0DD2DB0B493}" destId="{BA6216E7-4A63-4BE2-A4AA-261794B81337}" srcOrd="0" destOrd="0" presId="urn:microsoft.com/office/officeart/2008/layout/NameandTitleOrganizationalChart"/>
    <dgm:cxn modelId="{1F045DC9-BD67-4BE2-9E8D-82A5168552A5}" type="presOf" srcId="{5B5A8D5B-6A63-4AA3-B7EE-95D07F082833}" destId="{820929AA-21B2-48F9-AEEB-73674FAD87F1}" srcOrd="0" destOrd="0" presId="urn:microsoft.com/office/officeart/2008/layout/NameandTitleOrganizationalChart"/>
    <dgm:cxn modelId="{E2331FDA-77B6-4AD6-997F-4E0B65123524}" type="presOf" srcId="{36D651FA-F508-44D4-9BE6-3EB739C6CF57}" destId="{2B4B37DF-6705-4F81-8A85-9D64B0AB05DA}" srcOrd="0" destOrd="0" presId="urn:microsoft.com/office/officeart/2008/layout/NameandTitleOrganizationalChart"/>
    <dgm:cxn modelId="{5C15D9E5-C164-46EA-94F1-594475300467}" type="presOf" srcId="{9778DD6B-A819-4F57-8B27-29E9797A1218}" destId="{3F7E5A0C-46B7-4A22-88ED-76378667CB6E}" srcOrd="1" destOrd="0" presId="urn:microsoft.com/office/officeart/2008/layout/NameandTitleOrganizationalChart"/>
    <dgm:cxn modelId="{FDDEA7EF-E3C2-4EC7-837B-F64E6DB2E3A1}" type="presOf" srcId="{44722EC2-0D1B-4DA4-89F7-754DEE9866FD}" destId="{6C188AA0-F5D3-4335-8273-E51068ABD5BC}" srcOrd="0" destOrd="0" presId="urn:microsoft.com/office/officeart/2008/layout/NameandTitleOrganizationalChart"/>
    <dgm:cxn modelId="{C77E59F2-F131-4A6D-8C65-567FAAF5E914}" type="presOf" srcId="{44722EC2-0D1B-4DA4-89F7-754DEE9866FD}" destId="{D9650387-3EE8-4707-BB5E-70B4DBADD098}" srcOrd="1" destOrd="0" presId="urn:microsoft.com/office/officeart/2008/layout/NameandTitleOrganizationalChart"/>
    <dgm:cxn modelId="{1C6A66FE-6CC8-4F53-B02A-337F45614F0E}" type="presOf" srcId="{FBC77302-4037-41AB-B5BE-83677178B84F}" destId="{1881CFEA-8679-4FD0-93BD-6C305DF9831A}" srcOrd="0" destOrd="0" presId="urn:microsoft.com/office/officeart/2008/layout/NameandTitleOrganizationalChart"/>
    <dgm:cxn modelId="{EA0C4790-5EED-40C5-96F6-B276384E3D33}" type="presParOf" srcId="{820929AA-21B2-48F9-AEEB-73674FAD87F1}" destId="{F2283C99-8957-4F5B-B284-8FA7AE6E2C77}" srcOrd="0" destOrd="0" presId="urn:microsoft.com/office/officeart/2008/layout/NameandTitleOrganizationalChart"/>
    <dgm:cxn modelId="{9E8084B3-3F5C-419B-A2FB-B865FF0A5BBA}" type="presParOf" srcId="{F2283C99-8957-4F5B-B284-8FA7AE6E2C77}" destId="{36FAAE97-2E3B-441D-9FD4-9FFD7052843B}" srcOrd="0" destOrd="0" presId="urn:microsoft.com/office/officeart/2008/layout/NameandTitleOrganizationalChart"/>
    <dgm:cxn modelId="{F6D4B4C1-3244-4A26-8238-73BFB8CEFD43}" type="presParOf" srcId="{36FAAE97-2E3B-441D-9FD4-9FFD7052843B}" destId="{E5B8DB8A-0118-4550-88BC-AD8B541259D6}" srcOrd="0" destOrd="0" presId="urn:microsoft.com/office/officeart/2008/layout/NameandTitleOrganizationalChart"/>
    <dgm:cxn modelId="{177CC01A-8DA6-43EE-9EC7-885552E59FC6}" type="presParOf" srcId="{36FAAE97-2E3B-441D-9FD4-9FFD7052843B}" destId="{6F0FE604-B14D-450D-9599-934029CCBF4B}" srcOrd="1" destOrd="0" presId="urn:microsoft.com/office/officeart/2008/layout/NameandTitleOrganizationalChart"/>
    <dgm:cxn modelId="{F7721FBF-3B11-4E8D-B73D-72EE48199AEC}" type="presParOf" srcId="{36FAAE97-2E3B-441D-9FD4-9FFD7052843B}" destId="{D897D234-C2E9-4ACF-B296-0518AB7F7EA2}" srcOrd="2" destOrd="0" presId="urn:microsoft.com/office/officeart/2008/layout/NameandTitleOrganizationalChart"/>
    <dgm:cxn modelId="{18441C82-4B9B-4EDF-AB3B-E541F1E9A5A7}" type="presParOf" srcId="{F2283C99-8957-4F5B-B284-8FA7AE6E2C77}" destId="{094E9C9C-4FD0-4CA7-8E39-88DF20818789}" srcOrd="1" destOrd="0" presId="urn:microsoft.com/office/officeart/2008/layout/NameandTitleOrganizationalChart"/>
    <dgm:cxn modelId="{E7FB1E09-AD2F-451F-BF64-E3B9B29AA9CD}" type="presParOf" srcId="{094E9C9C-4FD0-4CA7-8E39-88DF20818789}" destId="{74280936-B1D8-4DD4-8EC9-78D7F2E4C841}" srcOrd="0" destOrd="0" presId="urn:microsoft.com/office/officeart/2008/layout/NameandTitleOrganizationalChart"/>
    <dgm:cxn modelId="{87BEF1FF-12C2-485A-8999-5C477C9E4A64}" type="presParOf" srcId="{094E9C9C-4FD0-4CA7-8E39-88DF20818789}" destId="{F03E1FC2-ECFC-46BC-BFE6-EA964495362E}" srcOrd="1" destOrd="0" presId="urn:microsoft.com/office/officeart/2008/layout/NameandTitleOrganizationalChart"/>
    <dgm:cxn modelId="{4CD1D1B5-A1A0-4034-A24F-F4903EFA7B59}" type="presParOf" srcId="{F03E1FC2-ECFC-46BC-BFE6-EA964495362E}" destId="{D5F4BADC-3686-4BB0-85C1-951C7A4635BF}" srcOrd="0" destOrd="0" presId="urn:microsoft.com/office/officeart/2008/layout/NameandTitleOrganizationalChart"/>
    <dgm:cxn modelId="{3CA9707E-7642-484A-BA83-279AA980AA1D}" type="presParOf" srcId="{D5F4BADC-3686-4BB0-85C1-951C7A4635BF}" destId="{2BB49F1A-BECA-4070-AE82-9A66F9B9A582}" srcOrd="0" destOrd="0" presId="urn:microsoft.com/office/officeart/2008/layout/NameandTitleOrganizationalChart"/>
    <dgm:cxn modelId="{1A2D44D1-E40D-44EF-A031-1004EAE661F1}" type="presParOf" srcId="{D5F4BADC-3686-4BB0-85C1-951C7A4635BF}" destId="{BA6216E7-4A63-4BE2-A4AA-261794B81337}" srcOrd="1" destOrd="0" presId="urn:microsoft.com/office/officeart/2008/layout/NameandTitleOrganizationalChart"/>
    <dgm:cxn modelId="{31D12BB0-9D8A-4423-8904-6F5BC9FDAAE3}" type="presParOf" srcId="{D5F4BADC-3686-4BB0-85C1-951C7A4635BF}" destId="{48EAF4BF-9A01-47A4-BBC7-8CF045575BDB}" srcOrd="2" destOrd="0" presId="urn:microsoft.com/office/officeart/2008/layout/NameandTitleOrganizationalChart"/>
    <dgm:cxn modelId="{395F764F-94C2-49A4-B0D2-972A2E381C97}" type="presParOf" srcId="{F03E1FC2-ECFC-46BC-BFE6-EA964495362E}" destId="{E13D6967-03A9-4246-B422-780E75616D7E}" srcOrd="1" destOrd="0" presId="urn:microsoft.com/office/officeart/2008/layout/NameandTitleOrganizationalChart"/>
    <dgm:cxn modelId="{98D7EF95-349F-4768-8742-2B8AFB320A18}" type="presParOf" srcId="{F03E1FC2-ECFC-46BC-BFE6-EA964495362E}" destId="{11BCC3F1-8CC8-48B1-9D81-C4165772993B}" srcOrd="2" destOrd="0" presId="urn:microsoft.com/office/officeart/2008/layout/NameandTitleOrganizationalChart"/>
    <dgm:cxn modelId="{A9E43F87-5E91-4E20-A5B2-B207A1D37AEC}" type="presParOf" srcId="{094E9C9C-4FD0-4CA7-8E39-88DF20818789}" destId="{161CAC24-CFB6-4D2E-8806-16F60AF86C4F}" srcOrd="2" destOrd="0" presId="urn:microsoft.com/office/officeart/2008/layout/NameandTitleOrganizationalChart"/>
    <dgm:cxn modelId="{ACF6DFB8-647D-4A06-9204-149ADC8272E7}" type="presParOf" srcId="{094E9C9C-4FD0-4CA7-8E39-88DF20818789}" destId="{B02E88EC-3E4B-46F5-A2EA-3685360D123D}" srcOrd="3" destOrd="0" presId="urn:microsoft.com/office/officeart/2008/layout/NameandTitleOrganizationalChart"/>
    <dgm:cxn modelId="{EBE43ED3-F53C-42A7-9162-D18F572595A1}" type="presParOf" srcId="{B02E88EC-3E4B-46F5-A2EA-3685360D123D}" destId="{339C6A2B-A5A6-4F98-9A55-197718461150}" srcOrd="0" destOrd="0" presId="urn:microsoft.com/office/officeart/2008/layout/NameandTitleOrganizationalChart"/>
    <dgm:cxn modelId="{1E0B6108-2F5A-424D-A584-1A6DAF7EEC7E}" type="presParOf" srcId="{339C6A2B-A5A6-4F98-9A55-197718461150}" destId="{D3CE5DC9-BB53-4187-A99A-7CDEE23BA45B}" srcOrd="0" destOrd="0" presId="urn:microsoft.com/office/officeart/2008/layout/NameandTitleOrganizationalChart"/>
    <dgm:cxn modelId="{2E1AFBC4-3CC2-4E8E-A6EB-ADDDE428692D}" type="presParOf" srcId="{339C6A2B-A5A6-4F98-9A55-197718461150}" destId="{6F2DE3A0-653D-4F9E-9682-7FE0BC16EB89}" srcOrd="1" destOrd="0" presId="urn:microsoft.com/office/officeart/2008/layout/NameandTitleOrganizationalChart"/>
    <dgm:cxn modelId="{CBF39A4E-F7F2-44F0-8DF2-40A2D46C4B2B}" type="presParOf" srcId="{339C6A2B-A5A6-4F98-9A55-197718461150}" destId="{07EB5E2C-9C24-41A3-B927-01B5EF7B8E0F}" srcOrd="2" destOrd="0" presId="urn:microsoft.com/office/officeart/2008/layout/NameandTitleOrganizationalChart"/>
    <dgm:cxn modelId="{7F6AE95D-571D-494E-A382-A9961D5F6F1D}" type="presParOf" srcId="{B02E88EC-3E4B-46F5-A2EA-3685360D123D}" destId="{44B39A7C-2B98-45EC-9EEF-D09730983694}" srcOrd="1" destOrd="0" presId="urn:microsoft.com/office/officeart/2008/layout/NameandTitleOrganizationalChart"/>
    <dgm:cxn modelId="{BB7D951E-C7DA-42E7-B1AD-E1A206CA89AC}" type="presParOf" srcId="{B02E88EC-3E4B-46F5-A2EA-3685360D123D}" destId="{1F5A9612-4844-437F-BBAA-04485E4FE412}" srcOrd="2" destOrd="0" presId="urn:microsoft.com/office/officeart/2008/layout/NameandTitleOrganizationalChart"/>
    <dgm:cxn modelId="{AE60C52C-C050-478D-864E-6A2B34B078C0}" type="presParOf" srcId="{094E9C9C-4FD0-4CA7-8E39-88DF20818789}" destId="{85A54587-AECE-4914-9B0C-E05E8A28CDD7}" srcOrd="4" destOrd="0" presId="urn:microsoft.com/office/officeart/2008/layout/NameandTitleOrganizationalChart"/>
    <dgm:cxn modelId="{D88B4D0A-B7B6-4D26-B88D-34DFF14A5B7E}" type="presParOf" srcId="{094E9C9C-4FD0-4CA7-8E39-88DF20818789}" destId="{B1619175-3AA9-46E0-A598-3BF840F667C6}" srcOrd="5" destOrd="0" presId="urn:microsoft.com/office/officeart/2008/layout/NameandTitleOrganizationalChart"/>
    <dgm:cxn modelId="{92525EC8-6E13-405B-9199-8C0006B667CA}" type="presParOf" srcId="{B1619175-3AA9-46E0-A598-3BF840F667C6}" destId="{0ECCCD16-17CE-4A7D-B94B-AC2AC4D0D5E8}" srcOrd="0" destOrd="0" presId="urn:microsoft.com/office/officeart/2008/layout/NameandTitleOrganizationalChart"/>
    <dgm:cxn modelId="{48ACAA3B-88C0-4C8F-A044-261BC25CC041}" type="presParOf" srcId="{0ECCCD16-17CE-4A7D-B94B-AC2AC4D0D5E8}" destId="{D645B885-9D39-4B5D-83F1-1BD0AF714B84}" srcOrd="0" destOrd="0" presId="urn:microsoft.com/office/officeart/2008/layout/NameandTitleOrganizationalChart"/>
    <dgm:cxn modelId="{6A00433E-1299-44A4-A29C-C9FFB29360DB}" type="presParOf" srcId="{0ECCCD16-17CE-4A7D-B94B-AC2AC4D0D5E8}" destId="{59E91C34-A820-4278-9D8E-53DBB19875EF}" srcOrd="1" destOrd="0" presId="urn:microsoft.com/office/officeart/2008/layout/NameandTitleOrganizationalChart"/>
    <dgm:cxn modelId="{69786CD3-F38E-4B1D-A300-37D0F9605076}" type="presParOf" srcId="{0ECCCD16-17CE-4A7D-B94B-AC2AC4D0D5E8}" destId="{6539F14B-D527-4314-9BB1-CBEEFEB84A2C}" srcOrd="2" destOrd="0" presId="urn:microsoft.com/office/officeart/2008/layout/NameandTitleOrganizationalChart"/>
    <dgm:cxn modelId="{83835D52-3DB8-4FDF-8B73-CCA4E0115807}" type="presParOf" srcId="{B1619175-3AA9-46E0-A598-3BF840F667C6}" destId="{42000555-6F36-4B79-84EC-712E8E918F86}" srcOrd="1" destOrd="0" presId="urn:microsoft.com/office/officeart/2008/layout/NameandTitleOrganizationalChart"/>
    <dgm:cxn modelId="{DE080FB9-DD83-4E0D-8DAD-F45F6FAB18CD}" type="presParOf" srcId="{B1619175-3AA9-46E0-A598-3BF840F667C6}" destId="{60AFEE15-4CDC-4805-A3A5-F0AEE15DD6B1}" srcOrd="2" destOrd="0" presId="urn:microsoft.com/office/officeart/2008/layout/NameandTitleOrganizationalChart"/>
    <dgm:cxn modelId="{A5D6AD77-6B39-40A2-B1D0-248056EA7C72}" type="presParOf" srcId="{094E9C9C-4FD0-4CA7-8E39-88DF20818789}" destId="{807F69A0-42A3-4C3E-98F0-E31F88095FC9}" srcOrd="6" destOrd="0" presId="urn:microsoft.com/office/officeart/2008/layout/NameandTitleOrganizationalChart"/>
    <dgm:cxn modelId="{0DDC390B-4A71-4487-8F73-BE5E07181F20}" type="presParOf" srcId="{094E9C9C-4FD0-4CA7-8E39-88DF20818789}" destId="{403CB04B-F410-4FF3-95AF-DEC39DAB2D09}" srcOrd="7" destOrd="0" presId="urn:microsoft.com/office/officeart/2008/layout/NameandTitleOrganizationalChart"/>
    <dgm:cxn modelId="{4FE58B61-179C-4287-AEB9-445353DB8805}" type="presParOf" srcId="{403CB04B-F410-4FF3-95AF-DEC39DAB2D09}" destId="{64D768DB-5A13-4A69-83C0-9D1BC00706F5}" srcOrd="0" destOrd="0" presId="urn:microsoft.com/office/officeart/2008/layout/NameandTitleOrganizationalChart"/>
    <dgm:cxn modelId="{320F6CC2-C9CE-4E4E-9D31-282404A02AA7}" type="presParOf" srcId="{64D768DB-5A13-4A69-83C0-9D1BC00706F5}" destId="{EACD9873-BA11-45AB-8BD0-3FE92FEC9FFD}" srcOrd="0" destOrd="0" presId="urn:microsoft.com/office/officeart/2008/layout/NameandTitleOrganizationalChart"/>
    <dgm:cxn modelId="{CC7B5FDE-E599-49D2-A92B-816E22C0C723}" type="presParOf" srcId="{64D768DB-5A13-4A69-83C0-9D1BC00706F5}" destId="{1881CFEA-8679-4FD0-93BD-6C305DF9831A}" srcOrd="1" destOrd="0" presId="urn:microsoft.com/office/officeart/2008/layout/NameandTitleOrganizationalChart"/>
    <dgm:cxn modelId="{CEA7C4AB-C127-4905-9775-821A2A4EDBDD}" type="presParOf" srcId="{64D768DB-5A13-4A69-83C0-9D1BC00706F5}" destId="{975042D2-240B-4B6D-BBC6-37C27500B592}" srcOrd="2" destOrd="0" presId="urn:microsoft.com/office/officeart/2008/layout/NameandTitleOrganizationalChart"/>
    <dgm:cxn modelId="{0FE5B9B7-E99C-4A31-B673-68125740EAA2}" type="presParOf" srcId="{403CB04B-F410-4FF3-95AF-DEC39DAB2D09}" destId="{B6704CDB-CAEA-43F5-9279-7F0DB2019983}" srcOrd="1" destOrd="0" presId="urn:microsoft.com/office/officeart/2008/layout/NameandTitleOrganizationalChart"/>
    <dgm:cxn modelId="{F9D8E22C-B172-404B-BEE9-4EEFD70A6AE8}" type="presParOf" srcId="{403CB04B-F410-4FF3-95AF-DEC39DAB2D09}" destId="{77AC809A-89B7-4D91-A5A8-CF13DCB5E6AA}" srcOrd="2" destOrd="0" presId="urn:microsoft.com/office/officeart/2008/layout/NameandTitleOrganizationalChart"/>
    <dgm:cxn modelId="{9AF15D80-1ACC-440A-B5DD-05D944BCA2F9}" type="presParOf" srcId="{094E9C9C-4FD0-4CA7-8E39-88DF20818789}" destId="{580C5E2B-A339-46A5-B33C-CE7F1519D196}" srcOrd="8" destOrd="0" presId="urn:microsoft.com/office/officeart/2008/layout/NameandTitleOrganizationalChart"/>
    <dgm:cxn modelId="{A54C759F-1FEB-4A71-9BD0-D6A6436A6616}" type="presParOf" srcId="{094E9C9C-4FD0-4CA7-8E39-88DF20818789}" destId="{FBAD1661-0C2F-44EB-A407-268C5BF78F9D}" srcOrd="9" destOrd="0" presId="urn:microsoft.com/office/officeart/2008/layout/NameandTitleOrganizationalChart"/>
    <dgm:cxn modelId="{CF7DFEF6-0494-4E0C-8D58-96AA3187D07A}" type="presParOf" srcId="{FBAD1661-0C2F-44EB-A407-268C5BF78F9D}" destId="{F6B5A3F5-E6CF-4263-8CCD-B4073CFF7AD8}" srcOrd="0" destOrd="0" presId="urn:microsoft.com/office/officeart/2008/layout/NameandTitleOrganizationalChart"/>
    <dgm:cxn modelId="{5F70D88E-2945-4B5B-93AF-99E268EAAB2C}" type="presParOf" srcId="{F6B5A3F5-E6CF-4263-8CCD-B4073CFF7AD8}" destId="{0C82F3C7-D7F6-4FF2-A18C-47F7E6811503}" srcOrd="0" destOrd="0" presId="urn:microsoft.com/office/officeart/2008/layout/NameandTitleOrganizationalChart"/>
    <dgm:cxn modelId="{DD9F4569-2CD4-4808-B52F-CEB7201266ED}" type="presParOf" srcId="{F6B5A3F5-E6CF-4263-8CCD-B4073CFF7AD8}" destId="{2B4B37DF-6705-4F81-8A85-9D64B0AB05DA}" srcOrd="1" destOrd="0" presId="urn:microsoft.com/office/officeart/2008/layout/NameandTitleOrganizationalChart"/>
    <dgm:cxn modelId="{F95A82C2-B0AE-48FF-B4B9-9A4DB93CAC97}" type="presParOf" srcId="{F6B5A3F5-E6CF-4263-8CCD-B4073CFF7AD8}" destId="{3F7E5A0C-46B7-4A22-88ED-76378667CB6E}" srcOrd="2" destOrd="0" presId="urn:microsoft.com/office/officeart/2008/layout/NameandTitleOrganizationalChart"/>
    <dgm:cxn modelId="{57FF55F6-9DBA-477E-8B9E-7447DAA6B590}" type="presParOf" srcId="{FBAD1661-0C2F-44EB-A407-268C5BF78F9D}" destId="{B2D5047C-261F-4896-9810-71E8226D239A}" srcOrd="1" destOrd="0" presId="urn:microsoft.com/office/officeart/2008/layout/NameandTitleOrganizationalChart"/>
    <dgm:cxn modelId="{35A32890-38EC-457F-8914-ECF62209B85A}" type="presParOf" srcId="{FBAD1661-0C2F-44EB-A407-268C5BF78F9D}" destId="{7DFF2AF1-5B54-408E-9EBD-66DD82B04B05}" srcOrd="2" destOrd="0" presId="urn:microsoft.com/office/officeart/2008/layout/NameandTitleOrganizationalChart"/>
    <dgm:cxn modelId="{B49D24D9-919F-4D9F-ADFD-DD12D4D049AC}" type="presParOf" srcId="{F2283C99-8957-4F5B-B284-8FA7AE6E2C77}" destId="{7770B3F8-E4F6-4944-B80A-B08819259BA6}" srcOrd="2" destOrd="0" presId="urn:microsoft.com/office/officeart/2008/layout/NameandTitleOrganizationalChart"/>
    <dgm:cxn modelId="{847EBD5F-A8C3-4A3E-B48B-9E898594756A}" type="presParOf" srcId="{7770B3F8-E4F6-4944-B80A-B08819259BA6}" destId="{9E01EC5A-A66C-48AD-962A-B24FE1128AFC}" srcOrd="0" destOrd="0" presId="urn:microsoft.com/office/officeart/2008/layout/NameandTitleOrganizationalChart"/>
    <dgm:cxn modelId="{AD159A88-7557-4AC3-A53B-32F1489714C1}" type="presParOf" srcId="{7770B3F8-E4F6-4944-B80A-B08819259BA6}" destId="{35238A58-65F7-419B-9E64-514E973B0920}" srcOrd="1" destOrd="0" presId="urn:microsoft.com/office/officeart/2008/layout/NameandTitleOrganizationalChart"/>
    <dgm:cxn modelId="{15459A38-176C-47C2-9056-9B1CF54D6D64}" type="presParOf" srcId="{35238A58-65F7-419B-9E64-514E973B0920}" destId="{D9FC2DB1-8662-4929-94C3-0188E9B7B01F}" srcOrd="0" destOrd="0" presId="urn:microsoft.com/office/officeart/2008/layout/NameandTitleOrganizationalChart"/>
    <dgm:cxn modelId="{6A2B707B-C1EE-45CA-91CA-D0A6949F6264}" type="presParOf" srcId="{D9FC2DB1-8662-4929-94C3-0188E9B7B01F}" destId="{6C188AA0-F5D3-4335-8273-E51068ABD5BC}" srcOrd="0" destOrd="0" presId="urn:microsoft.com/office/officeart/2008/layout/NameandTitleOrganizationalChart"/>
    <dgm:cxn modelId="{5FF843E2-1B1A-400B-B5B1-C2DA2ECA47FE}" type="presParOf" srcId="{D9FC2DB1-8662-4929-94C3-0188E9B7B01F}" destId="{8A2D609B-9AA0-45F3-B6DE-EE14B7F0C0B5}" srcOrd="1" destOrd="0" presId="urn:microsoft.com/office/officeart/2008/layout/NameandTitleOrganizationalChart"/>
    <dgm:cxn modelId="{78781674-34FB-43DA-8E1C-2D3D52BC23D2}" type="presParOf" srcId="{D9FC2DB1-8662-4929-94C3-0188E9B7B01F}" destId="{D9650387-3EE8-4707-BB5E-70B4DBADD098}" srcOrd="2" destOrd="0" presId="urn:microsoft.com/office/officeart/2008/layout/NameandTitleOrganizationalChart"/>
    <dgm:cxn modelId="{3D9104C1-F239-4308-A2F8-F978E3A4910C}" type="presParOf" srcId="{35238A58-65F7-419B-9E64-514E973B0920}" destId="{E43F0B4D-2F59-4774-8F83-46EE6C175E98}" srcOrd="1" destOrd="0" presId="urn:microsoft.com/office/officeart/2008/layout/NameandTitleOrganizationalChart"/>
    <dgm:cxn modelId="{36BAEA9A-B27F-4A57-8FEA-DA9806D11D30}" type="presParOf" srcId="{35238A58-65F7-419B-9E64-514E973B0920}" destId="{E4E37E18-97A3-4075-BC72-EC52F5FAB3B8}" srcOrd="2" destOrd="0" presId="urn:microsoft.com/office/officeart/2008/layout/NameandTitleOrganizationalChar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01EC5A-A66C-48AD-962A-B24FE1128AFC}">
      <dsp:nvSpPr>
        <dsp:cNvPr id="0" name=""/>
        <dsp:cNvSpPr/>
      </dsp:nvSpPr>
      <dsp:spPr>
        <a:xfrm>
          <a:off x="5076417" y="1025417"/>
          <a:ext cx="206124" cy="826847"/>
        </a:xfrm>
        <a:custGeom>
          <a:avLst/>
          <a:gdLst/>
          <a:ahLst/>
          <a:cxnLst/>
          <a:rect l="0" t="0" r="0" b="0"/>
          <a:pathLst>
            <a:path>
              <a:moveTo>
                <a:pt x="206124" y="0"/>
              </a:moveTo>
              <a:lnTo>
                <a:pt x="206124" y="826847"/>
              </a:lnTo>
              <a:lnTo>
                <a:pt x="0" y="8268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0C5E2B-A339-46A5-B33C-CE7F1519D196}">
      <dsp:nvSpPr>
        <dsp:cNvPr id="0" name=""/>
        <dsp:cNvSpPr/>
      </dsp:nvSpPr>
      <dsp:spPr>
        <a:xfrm>
          <a:off x="5282541" y="1025417"/>
          <a:ext cx="4363663" cy="16662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3280"/>
              </a:lnTo>
              <a:lnTo>
                <a:pt x="4363663" y="1473280"/>
              </a:lnTo>
              <a:lnTo>
                <a:pt x="4363663" y="16662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7F69A0-42A3-4C3E-98F0-E31F88095FC9}">
      <dsp:nvSpPr>
        <dsp:cNvPr id="0" name=""/>
        <dsp:cNvSpPr/>
      </dsp:nvSpPr>
      <dsp:spPr>
        <a:xfrm>
          <a:off x="5282541" y="1025417"/>
          <a:ext cx="2309153" cy="16662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3280"/>
              </a:lnTo>
              <a:lnTo>
                <a:pt x="2309153" y="1473280"/>
              </a:lnTo>
              <a:lnTo>
                <a:pt x="2309153" y="16662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A54587-AECE-4914-9B0C-E05E8A28CDD7}">
      <dsp:nvSpPr>
        <dsp:cNvPr id="0" name=""/>
        <dsp:cNvSpPr/>
      </dsp:nvSpPr>
      <dsp:spPr>
        <a:xfrm>
          <a:off x="5282541" y="1025417"/>
          <a:ext cx="290093" cy="16662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3280"/>
              </a:lnTo>
              <a:lnTo>
                <a:pt x="290093" y="1473280"/>
              </a:lnTo>
              <a:lnTo>
                <a:pt x="290093" y="16662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1CAC24-CFB6-4D2E-8806-16F60AF86C4F}">
      <dsp:nvSpPr>
        <dsp:cNvPr id="0" name=""/>
        <dsp:cNvSpPr/>
      </dsp:nvSpPr>
      <dsp:spPr>
        <a:xfrm>
          <a:off x="3552058" y="1025417"/>
          <a:ext cx="1730482" cy="1666248"/>
        </a:xfrm>
        <a:custGeom>
          <a:avLst/>
          <a:gdLst/>
          <a:ahLst/>
          <a:cxnLst/>
          <a:rect l="0" t="0" r="0" b="0"/>
          <a:pathLst>
            <a:path>
              <a:moveTo>
                <a:pt x="1730482" y="0"/>
              </a:moveTo>
              <a:lnTo>
                <a:pt x="1730482" y="1473280"/>
              </a:lnTo>
              <a:lnTo>
                <a:pt x="0" y="1473280"/>
              </a:lnTo>
              <a:lnTo>
                <a:pt x="0" y="16662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280936-B1D8-4DD4-8EC9-78D7F2E4C841}">
      <dsp:nvSpPr>
        <dsp:cNvPr id="0" name=""/>
        <dsp:cNvSpPr/>
      </dsp:nvSpPr>
      <dsp:spPr>
        <a:xfrm>
          <a:off x="1131348" y="1025417"/>
          <a:ext cx="4151192" cy="1666248"/>
        </a:xfrm>
        <a:custGeom>
          <a:avLst/>
          <a:gdLst/>
          <a:ahLst/>
          <a:cxnLst/>
          <a:rect l="0" t="0" r="0" b="0"/>
          <a:pathLst>
            <a:path>
              <a:moveTo>
                <a:pt x="4151192" y="0"/>
              </a:moveTo>
              <a:lnTo>
                <a:pt x="4151192" y="1473280"/>
              </a:lnTo>
              <a:lnTo>
                <a:pt x="0" y="1473280"/>
              </a:lnTo>
              <a:lnTo>
                <a:pt x="0" y="16662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B8DB8A-0118-4550-88BC-AD8B541259D6}">
      <dsp:nvSpPr>
        <dsp:cNvPr id="0" name=""/>
        <dsp:cNvSpPr/>
      </dsp:nvSpPr>
      <dsp:spPr>
        <a:xfrm>
          <a:off x="3976919" y="198407"/>
          <a:ext cx="2611243" cy="8270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11670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90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bg1"/>
              </a:solidFill>
            </a:rPr>
            <a:t>Raissa KASOVIMOIN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b="0" kern="1200" dirty="0">
              <a:solidFill>
                <a:schemeClr val="bg1"/>
              </a:solidFill>
            </a:rPr>
            <a:t>Cheffe de service Pôle Formation Insertion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900" kern="1200" dirty="0"/>
        </a:p>
      </dsp:txBody>
      <dsp:txXfrm>
        <a:off x="3976919" y="198407"/>
        <a:ext cx="2611243" cy="827009"/>
      </dsp:txXfrm>
    </dsp:sp>
    <dsp:sp modelId="{6F0FE604-B14D-450D-9599-934029CCBF4B}">
      <dsp:nvSpPr>
        <dsp:cNvPr id="0" name=""/>
        <dsp:cNvSpPr/>
      </dsp:nvSpPr>
      <dsp:spPr>
        <a:xfrm>
          <a:off x="4669407" y="906121"/>
          <a:ext cx="1705457" cy="146700"/>
        </a:xfrm>
        <a:prstGeom prst="rect">
          <a:avLst/>
        </a:prstGeom>
        <a:solidFill>
          <a:schemeClr val="tx2">
            <a:lumMod val="20000"/>
            <a:lumOff val="80000"/>
            <a:alpha val="9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Standard : 47 72 27</a:t>
          </a:r>
        </a:p>
      </dsp:txBody>
      <dsp:txXfrm>
        <a:off x="4669407" y="906121"/>
        <a:ext cx="1705457" cy="146700"/>
      </dsp:txXfrm>
    </dsp:sp>
    <dsp:sp modelId="{2BB49F1A-BECA-4070-AE82-9A66F9B9A582}">
      <dsp:nvSpPr>
        <dsp:cNvPr id="0" name=""/>
        <dsp:cNvSpPr/>
      </dsp:nvSpPr>
      <dsp:spPr>
        <a:xfrm>
          <a:off x="0" y="2691666"/>
          <a:ext cx="2262697" cy="9762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167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bg1"/>
              </a:solidFill>
            </a:rPr>
            <a:t>Marie-Claude IHAGE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>
              <a:solidFill>
                <a:schemeClr val="bg1"/>
              </a:solidFill>
            </a:rPr>
            <a:t>ETH Espace de l’Ouest – ETH Grand Nord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>
              <a:solidFill>
                <a:schemeClr val="bg1"/>
              </a:solidFill>
            </a:rPr>
            <a:t>Standard : 47 72 27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00" kern="1200" dirty="0"/>
        </a:p>
      </dsp:txBody>
      <dsp:txXfrm>
        <a:off x="0" y="2691666"/>
        <a:ext cx="2262697" cy="976243"/>
      </dsp:txXfrm>
    </dsp:sp>
    <dsp:sp modelId="{BA6216E7-4A63-4BE2-A4AA-261794B81337}">
      <dsp:nvSpPr>
        <dsp:cNvPr id="0" name=""/>
        <dsp:cNvSpPr/>
      </dsp:nvSpPr>
      <dsp:spPr>
        <a:xfrm>
          <a:off x="807918" y="3456713"/>
          <a:ext cx="1335600" cy="181266"/>
        </a:xfrm>
        <a:prstGeom prst="rect">
          <a:avLst/>
        </a:prstGeom>
        <a:solidFill>
          <a:schemeClr val="tx2">
            <a:lumMod val="20000"/>
            <a:lumOff val="80000"/>
            <a:alpha val="9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Mobilis : 53.87.06</a:t>
          </a:r>
        </a:p>
      </dsp:txBody>
      <dsp:txXfrm>
        <a:off x="807918" y="3456713"/>
        <a:ext cx="1335600" cy="181266"/>
      </dsp:txXfrm>
    </dsp:sp>
    <dsp:sp modelId="{D3CE5DC9-BB53-4187-A99A-7CDEE23BA45B}">
      <dsp:nvSpPr>
        <dsp:cNvPr id="0" name=""/>
        <dsp:cNvSpPr/>
      </dsp:nvSpPr>
      <dsp:spPr>
        <a:xfrm>
          <a:off x="2753410" y="2691666"/>
          <a:ext cx="1597296" cy="8270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167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bg1"/>
              </a:solidFill>
            </a:rPr>
            <a:t>Marie-Joelle KAPETHA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>
              <a:solidFill>
                <a:schemeClr val="bg1"/>
              </a:solidFill>
            </a:rPr>
            <a:t>ETH Grand Nord</a:t>
          </a:r>
        </a:p>
      </dsp:txBody>
      <dsp:txXfrm>
        <a:off x="2753410" y="2691666"/>
        <a:ext cx="1597296" cy="827009"/>
      </dsp:txXfrm>
    </dsp:sp>
    <dsp:sp modelId="{6F2DE3A0-653D-4F9E-9682-7FE0BC16EB89}">
      <dsp:nvSpPr>
        <dsp:cNvPr id="0" name=""/>
        <dsp:cNvSpPr/>
      </dsp:nvSpPr>
      <dsp:spPr>
        <a:xfrm>
          <a:off x="3195256" y="3382930"/>
          <a:ext cx="1192792" cy="179598"/>
        </a:xfrm>
        <a:prstGeom prst="rect">
          <a:avLst/>
        </a:prstGeom>
        <a:solidFill>
          <a:schemeClr val="tx2">
            <a:lumMod val="20000"/>
            <a:lumOff val="80000"/>
            <a:alpha val="9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Mobilis : 74.52.99</a:t>
          </a:r>
        </a:p>
      </dsp:txBody>
      <dsp:txXfrm>
        <a:off x="3195256" y="3382930"/>
        <a:ext cx="1192792" cy="179598"/>
      </dsp:txXfrm>
    </dsp:sp>
    <dsp:sp modelId="{D645B885-9D39-4B5D-83F1-1BD0AF714B84}">
      <dsp:nvSpPr>
        <dsp:cNvPr id="0" name=""/>
        <dsp:cNvSpPr/>
      </dsp:nvSpPr>
      <dsp:spPr>
        <a:xfrm>
          <a:off x="4773986" y="2691666"/>
          <a:ext cx="1597296" cy="8270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167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bg1"/>
              </a:solidFill>
            </a:rPr>
            <a:t>Elisabeth GOUBAIRATE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>
              <a:solidFill>
                <a:schemeClr val="bg1"/>
              </a:solidFill>
            </a:rPr>
            <a:t>ETH Grand Nord – ETH Côte Océanienne</a:t>
          </a:r>
        </a:p>
      </dsp:txBody>
      <dsp:txXfrm>
        <a:off x="4773986" y="2691666"/>
        <a:ext cx="1597296" cy="827009"/>
      </dsp:txXfrm>
    </dsp:sp>
    <dsp:sp modelId="{59E91C34-A820-4278-9D8E-53DBB19875EF}">
      <dsp:nvSpPr>
        <dsp:cNvPr id="0" name=""/>
        <dsp:cNvSpPr/>
      </dsp:nvSpPr>
      <dsp:spPr>
        <a:xfrm>
          <a:off x="5217349" y="3382055"/>
          <a:ext cx="1189758" cy="181349"/>
        </a:xfrm>
        <a:prstGeom prst="rect">
          <a:avLst/>
        </a:prstGeom>
        <a:solidFill>
          <a:schemeClr val="tx2">
            <a:lumMod val="20000"/>
            <a:lumOff val="80000"/>
            <a:alpha val="9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Mobilis : 99.30.02</a:t>
          </a:r>
        </a:p>
      </dsp:txBody>
      <dsp:txXfrm>
        <a:off x="5217349" y="3382055"/>
        <a:ext cx="1189758" cy="181349"/>
      </dsp:txXfrm>
    </dsp:sp>
    <dsp:sp modelId="{EACD9873-BA11-45AB-8BD0-3FE92FEC9FFD}">
      <dsp:nvSpPr>
        <dsp:cNvPr id="0" name=""/>
        <dsp:cNvSpPr/>
      </dsp:nvSpPr>
      <dsp:spPr>
        <a:xfrm>
          <a:off x="6793046" y="2691666"/>
          <a:ext cx="1597296" cy="8270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167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bg1"/>
              </a:solidFill>
            </a:rPr>
            <a:t>Mathilde SIMARD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>
              <a:solidFill>
                <a:schemeClr val="bg1"/>
              </a:solidFill>
            </a:rPr>
            <a:t>ETH Côte Océanienne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>
              <a:solidFill>
                <a:schemeClr val="bg1"/>
              </a:solidFill>
            </a:rPr>
            <a:t>Standard : 47 78 94</a:t>
          </a:r>
        </a:p>
      </dsp:txBody>
      <dsp:txXfrm>
        <a:off x="6793046" y="2691666"/>
        <a:ext cx="1597296" cy="827009"/>
      </dsp:txXfrm>
    </dsp:sp>
    <dsp:sp modelId="{1881CFEA-8679-4FD0-93BD-6C305DF9831A}">
      <dsp:nvSpPr>
        <dsp:cNvPr id="0" name=""/>
        <dsp:cNvSpPr/>
      </dsp:nvSpPr>
      <dsp:spPr>
        <a:xfrm>
          <a:off x="7200959" y="3394273"/>
          <a:ext cx="1260659" cy="156913"/>
        </a:xfrm>
        <a:prstGeom prst="rect">
          <a:avLst/>
        </a:prstGeom>
        <a:solidFill>
          <a:schemeClr val="tx2">
            <a:lumMod val="20000"/>
            <a:lumOff val="80000"/>
            <a:alpha val="9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Mobilis : 94.48.20</a:t>
          </a:r>
        </a:p>
      </dsp:txBody>
      <dsp:txXfrm>
        <a:off x="7200959" y="3394273"/>
        <a:ext cx="1260659" cy="156913"/>
      </dsp:txXfrm>
    </dsp:sp>
    <dsp:sp modelId="{0C82F3C7-D7F6-4FF2-A18C-47F7E6811503}">
      <dsp:nvSpPr>
        <dsp:cNvPr id="0" name=""/>
        <dsp:cNvSpPr/>
      </dsp:nvSpPr>
      <dsp:spPr>
        <a:xfrm>
          <a:off x="8847556" y="2691666"/>
          <a:ext cx="1597296" cy="8270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167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bg1"/>
              </a:solidFill>
            </a:rPr>
            <a:t>Doriane KABEU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>
              <a:solidFill>
                <a:schemeClr val="bg1"/>
              </a:solidFill>
            </a:rPr>
            <a:t>ETH Sud Minier</a:t>
          </a:r>
        </a:p>
      </dsp:txBody>
      <dsp:txXfrm>
        <a:off x="8847556" y="2691666"/>
        <a:ext cx="1597296" cy="827009"/>
      </dsp:txXfrm>
    </dsp:sp>
    <dsp:sp modelId="{2B4B37DF-6705-4F81-8A85-9D64B0AB05DA}">
      <dsp:nvSpPr>
        <dsp:cNvPr id="0" name=""/>
        <dsp:cNvSpPr/>
      </dsp:nvSpPr>
      <dsp:spPr>
        <a:xfrm>
          <a:off x="9311289" y="3390824"/>
          <a:ext cx="1149018" cy="163811"/>
        </a:xfrm>
        <a:prstGeom prst="rect">
          <a:avLst/>
        </a:prstGeom>
        <a:solidFill>
          <a:schemeClr val="tx2">
            <a:lumMod val="20000"/>
            <a:lumOff val="80000"/>
            <a:alpha val="9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0" kern="1200" dirty="0"/>
            <a:t>Mobilis</a:t>
          </a:r>
          <a:r>
            <a:rPr lang="fr-FR" sz="1000" kern="1200" dirty="0"/>
            <a:t> : 54.78.34</a:t>
          </a:r>
        </a:p>
      </dsp:txBody>
      <dsp:txXfrm>
        <a:off x="9311289" y="3390824"/>
        <a:ext cx="1149018" cy="163811"/>
      </dsp:txXfrm>
    </dsp:sp>
    <dsp:sp modelId="{6C188AA0-F5D3-4335-8273-E51068ABD5BC}">
      <dsp:nvSpPr>
        <dsp:cNvPr id="0" name=""/>
        <dsp:cNvSpPr/>
      </dsp:nvSpPr>
      <dsp:spPr>
        <a:xfrm>
          <a:off x="3479121" y="1438759"/>
          <a:ext cx="1597296" cy="8270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167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bg1"/>
              </a:solidFill>
            </a:rPr>
            <a:t>Emile NECHORO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>
              <a:solidFill>
                <a:schemeClr val="bg1"/>
              </a:solidFill>
            </a:rPr>
            <a:t>Coordinateur Pôle Insertion</a:t>
          </a:r>
        </a:p>
      </dsp:txBody>
      <dsp:txXfrm>
        <a:off x="3479121" y="1438759"/>
        <a:ext cx="1597296" cy="827009"/>
      </dsp:txXfrm>
    </dsp:sp>
    <dsp:sp modelId="{8A2D609B-9AA0-45F3-B6DE-EE14B7F0C0B5}">
      <dsp:nvSpPr>
        <dsp:cNvPr id="0" name=""/>
        <dsp:cNvSpPr/>
      </dsp:nvSpPr>
      <dsp:spPr>
        <a:xfrm>
          <a:off x="3945154" y="2133920"/>
          <a:ext cx="1144418" cy="171808"/>
        </a:xfrm>
        <a:prstGeom prst="rect">
          <a:avLst/>
        </a:prstGeom>
        <a:solidFill>
          <a:schemeClr val="tx2">
            <a:lumMod val="20000"/>
            <a:lumOff val="80000"/>
            <a:alpha val="9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Mobilis : 97.45.68</a:t>
          </a:r>
        </a:p>
      </dsp:txBody>
      <dsp:txXfrm>
        <a:off x="3945154" y="2133920"/>
        <a:ext cx="1144418" cy="1718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E7829D4B-412A-499A-8D4F-B904ADB5D0BE}" type="datetime1">
              <a:rPr lang="fr-FR" smtClean="0"/>
              <a:t>28/05/2026</a:t>
            </a:fld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E2C230DF-5933-439D-898F-38E9AC9BA68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8" name="Espace réservé de l’en-tête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CCE360E1-1F2F-4ECC-8A8D-37670FD54F5F}" type="datetime1">
              <a:rPr lang="fr-FR" smtClean="0"/>
              <a:t>28/05/2026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A89C7E07-3C67-C64C-8DA0-0404F630397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, contenu et tableau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orme libre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5" name="Forme libre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7" name="Forme libre 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457200" indent="0">
              <a:spcBef>
                <a:spcPts val="1800"/>
              </a:spcBef>
              <a:buNone/>
              <a:defRPr lang="fr-FR" sz="2000"/>
            </a:lvl2pPr>
            <a:lvl3pPr marL="914400" indent="0">
              <a:spcBef>
                <a:spcPts val="1800"/>
              </a:spcBef>
              <a:buNone/>
              <a:defRPr lang="fr-FR" sz="2000"/>
            </a:lvl3pPr>
            <a:lvl4pPr marL="1371600" indent="0">
              <a:spcBef>
                <a:spcPts val="1800"/>
              </a:spcBef>
              <a:buNone/>
              <a:defRPr lang="fr-FR" sz="2000"/>
            </a:lvl4pPr>
            <a:lvl5pPr marL="1828800" indent="0">
              <a:spcBef>
                <a:spcPts val="1800"/>
              </a:spcBef>
              <a:buNone/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fr-FR" sz="2000"/>
            </a:lvl1pPr>
            <a:lvl2pPr>
              <a:spcBef>
                <a:spcPts val="600"/>
              </a:spcBef>
              <a:defRPr lang="fr-FR" sz="2000"/>
            </a:lvl2pPr>
            <a:lvl3pPr>
              <a:spcBef>
                <a:spcPts val="1800"/>
              </a:spcBef>
              <a:defRPr lang="fr-FR" sz="2000"/>
            </a:lvl3pPr>
            <a:lvl4pPr>
              <a:spcBef>
                <a:spcPts val="1800"/>
              </a:spcBef>
              <a:defRPr lang="fr-FR" sz="2000"/>
            </a:lvl4pPr>
            <a:lvl5pPr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deux contenu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orme libre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fr-FR" sz="2000"/>
            </a:lvl1pPr>
            <a:lvl2pPr>
              <a:spcBef>
                <a:spcPts val="600"/>
              </a:spcBef>
              <a:defRPr lang="fr-FR" sz="2000"/>
            </a:lvl2pPr>
            <a:lvl3pPr>
              <a:spcBef>
                <a:spcPts val="1800"/>
              </a:spcBef>
              <a:defRPr lang="fr-FR" sz="2000"/>
            </a:lvl3pPr>
            <a:lvl4pPr>
              <a:spcBef>
                <a:spcPts val="1800"/>
              </a:spcBef>
              <a:defRPr lang="fr-FR" sz="2000"/>
            </a:lvl4pPr>
            <a:lvl5pPr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 rtlCol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lang="fr-FR" sz="2000"/>
            </a:lvl1pPr>
            <a:lvl2pPr>
              <a:spcBef>
                <a:spcPts val="1800"/>
              </a:spcBef>
              <a:defRPr lang="fr-FR" sz="2000"/>
            </a:lvl2pPr>
            <a:lvl3pPr>
              <a:spcBef>
                <a:spcPts val="1800"/>
              </a:spcBef>
              <a:defRPr lang="fr-FR" sz="2000"/>
            </a:lvl3pPr>
            <a:lvl4pPr>
              <a:spcBef>
                <a:spcPts val="1800"/>
              </a:spcBef>
              <a:defRPr lang="fr-FR" sz="2000"/>
            </a:lvl4pPr>
            <a:lvl5pPr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 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9" name="Espace réservé du tableau 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 rtlCol="0">
            <a:noAutofit/>
          </a:bodyPr>
          <a:lstStyle>
            <a:lvl1pPr>
              <a:defRPr lang="fr-FR"/>
            </a:lvl1pPr>
          </a:lstStyle>
          <a:p>
            <a:pPr rtl="0"/>
            <a:r>
              <a:rPr lang="fr-FR"/>
              <a:t>Cliquez sur l'icône pour ajouter un tableau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fr-F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fr-FR" sz="4000"/>
            </a:lvl2pPr>
            <a:lvl3pPr>
              <a:defRPr lang="fr-FR" sz="4000"/>
            </a:lvl3pPr>
            <a:lvl4pPr>
              <a:defRPr lang="fr-FR" sz="4000"/>
            </a:lvl4pPr>
            <a:lvl5pPr>
              <a:defRPr lang="fr-FR" sz="4000"/>
            </a:lvl5pPr>
          </a:lstStyle>
          <a:p>
            <a:pPr lvl="0" rtl="0"/>
            <a:r>
              <a:rPr lang="fr-FR"/>
              <a:t>Cliquer pour ajouter du texte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re du jou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Forme automatiqu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8" name="Forme libre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9" name="Forme libre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2" name="Titr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 spc="50" baseline="0"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fr-FR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lang="fr-FR" sz="2000"/>
            </a:lvl2pPr>
            <a:lvl3pPr indent="-283464">
              <a:spcBef>
                <a:spcPts val="1800"/>
              </a:spcBef>
              <a:defRPr lang="fr-FR" sz="2000"/>
            </a:lvl3pPr>
            <a:lvl4pPr indent="-283464">
              <a:spcBef>
                <a:spcPts val="1800"/>
              </a:spcBef>
              <a:defRPr lang="fr-FR" sz="2000"/>
            </a:lvl4pPr>
            <a:lvl5pPr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43" name="Espace réservé du numéro de diapositive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42" name="Espace réservé de la date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la sec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’image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 rtlCol="0">
            <a:noAutofit/>
          </a:bodyPr>
          <a:lstStyle>
            <a:lvl1pPr marL="0" indent="0" algn="ctr">
              <a:buNone/>
              <a:defRPr lang="fr-FR"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18" name="Titr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6" name="Espace réservé d’image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-11113"/>
            <a:ext cx="5791200" cy="6880226"/>
          </a:xfrm>
        </p:spPr>
        <p:txBody>
          <a:bodyPr rtlCol="0">
            <a:normAutofit/>
          </a:bodyPr>
          <a:lstStyle>
            <a:lvl1pPr marL="0" indent="0" algn="ctr">
              <a:buNone/>
              <a:defRPr lang="fr-FR" sz="2000"/>
            </a:lvl1pPr>
          </a:lstStyle>
          <a:p>
            <a:pPr rtl="0"/>
            <a:r>
              <a:rPr lang="fr-FR" dirty="0"/>
              <a:t>Cliquez sur l’icône pour ajouter une image</a:t>
            </a:r>
          </a:p>
        </p:txBody>
      </p: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fr-F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fr-FR" sz="4000"/>
            </a:lvl2pPr>
            <a:lvl3pPr>
              <a:defRPr lang="fr-FR" sz="4000"/>
            </a:lvl3pPr>
            <a:lvl4pPr>
              <a:defRPr lang="fr-FR" sz="4000"/>
            </a:lvl4pPr>
            <a:lvl5pPr>
              <a:defRPr lang="fr-FR" sz="4000"/>
            </a:lvl5pPr>
          </a:lstStyle>
          <a:p>
            <a:pPr lvl="0" rtl="0"/>
            <a:r>
              <a:rPr lang="fr-FR"/>
              <a:t>Cliquer pour ajouter du texte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ésumé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e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orme libre 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32" name="Titr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lang="fr-FR" sz="2000"/>
            </a:lvl1pPr>
            <a:lvl2pPr indent="-283464">
              <a:spcBef>
                <a:spcPts val="1800"/>
              </a:spcBef>
              <a:defRPr lang="fr-FR" sz="2000"/>
            </a:lvl2pPr>
            <a:lvl3pPr indent="-283464">
              <a:spcBef>
                <a:spcPts val="1800"/>
              </a:spcBef>
              <a:defRPr lang="fr-FR" sz="2000"/>
            </a:lvl3pPr>
            <a:lvl4pPr indent="-283464">
              <a:spcBef>
                <a:spcPts val="1800"/>
              </a:spcBef>
              <a:defRPr lang="fr-FR" sz="2000"/>
            </a:lvl4pPr>
            <a:lvl5pPr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fr-F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fr-FR" sz="4000"/>
            </a:lvl2pPr>
            <a:lvl3pPr>
              <a:defRPr lang="fr-FR" sz="4000"/>
            </a:lvl3pPr>
            <a:lvl4pPr>
              <a:defRPr lang="fr-FR" sz="4000"/>
            </a:lvl4pPr>
            <a:lvl5pPr>
              <a:defRPr lang="fr-FR" sz="4000"/>
            </a:lvl5pPr>
          </a:lstStyle>
          <a:p>
            <a:pPr lvl="0" rtl="0"/>
            <a:r>
              <a:rPr lang="fr-FR"/>
              <a:t>Cliquer pour ajouter du texte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deux contenus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orme libre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283464" indent="-283464">
              <a:spcBef>
                <a:spcPts val="1800"/>
              </a:spcBef>
              <a:defRPr lang="fr-FR" sz="2000"/>
            </a:lvl2pPr>
            <a:lvl3pPr marL="594360" indent="-283464">
              <a:spcBef>
                <a:spcPts val="1800"/>
              </a:spcBef>
              <a:defRPr lang="fr-FR" sz="2000"/>
            </a:lvl3pPr>
            <a:lvl4pPr marL="822960" indent="-283464">
              <a:spcBef>
                <a:spcPts val="1800"/>
              </a:spcBef>
              <a:defRPr lang="fr-FR" sz="2000"/>
            </a:lvl4pPr>
            <a:lvl5pPr marL="1005840"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3" name="Espace réservé du contenu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283464" indent="-283464">
              <a:spcBef>
                <a:spcPts val="1800"/>
              </a:spcBef>
              <a:defRPr lang="fr-FR" sz="2000"/>
            </a:lvl2pPr>
            <a:lvl3pPr marL="548640" indent="-283464">
              <a:spcBef>
                <a:spcPts val="1800"/>
              </a:spcBef>
              <a:defRPr lang="fr-FR" sz="2000"/>
            </a:lvl3pPr>
            <a:lvl4pPr marL="822960" indent="-283464">
              <a:spcBef>
                <a:spcPts val="1800"/>
              </a:spcBef>
              <a:defRPr lang="fr-FR" sz="2000"/>
            </a:lvl4pPr>
            <a:lvl5pPr marL="1005840"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Forme automatiqu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8" name="Forme libre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9" name="Forme libre 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 rtlCol="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lang="fr-FR"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lang="fr-FR"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lang="fr-FR" sz="2000"/>
            </a:lvl3pPr>
            <a:lvl4pPr marL="1371600" indent="0">
              <a:spcBef>
                <a:spcPts val="1800"/>
              </a:spcBef>
              <a:buFont typeface="+mj-lt"/>
              <a:buNone/>
              <a:defRPr lang="fr-FR"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endParaRPr lang="fr-FR" dirty="0"/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283464" indent="-283464">
              <a:spcBef>
                <a:spcPts val="1800"/>
              </a:spcBef>
              <a:defRPr lang="fr-FR" sz="2000"/>
            </a:lvl2pPr>
            <a:lvl3pPr marL="548640" indent="-283464">
              <a:spcBef>
                <a:spcPts val="1800"/>
              </a:spcBef>
              <a:defRPr lang="fr-FR" sz="2000"/>
            </a:lvl3pPr>
            <a:lvl4pPr marL="822960" indent="-283464">
              <a:spcBef>
                <a:spcPts val="1800"/>
              </a:spcBef>
              <a:defRPr lang="fr-FR" sz="2000"/>
            </a:lvl4pPr>
            <a:lvl5pPr marL="1005840"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, contenu et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3" name="Espace réservé du contenu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indent="-283464">
              <a:spcBef>
                <a:spcPts val="1800"/>
              </a:spcBef>
              <a:defRPr lang="fr-FR" sz="2000"/>
            </a:lvl2pPr>
            <a:lvl3pPr indent="-283464">
              <a:spcBef>
                <a:spcPts val="1800"/>
              </a:spcBef>
              <a:defRPr lang="fr-FR" sz="2000"/>
            </a:lvl3pPr>
            <a:lvl4pPr indent="-283464">
              <a:spcBef>
                <a:spcPts val="1800"/>
              </a:spcBef>
              <a:defRPr lang="fr-FR" sz="2000"/>
            </a:lvl4pPr>
            <a:lvl5pPr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Espace réservé d’image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 rtlCol="0">
            <a:normAutofit/>
          </a:bodyPr>
          <a:lstStyle>
            <a:lvl1pPr marL="0" indent="0" algn="ctr">
              <a:buNone/>
              <a:defRPr lang="fr-FR"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</a:lstStyle>
          <a:p>
            <a:pPr rtl="0"/>
            <a:r>
              <a:rPr lang="fr-FR"/>
              <a:t>Modifiez le style du titre</a:t>
            </a:r>
          </a:p>
        </p:txBody>
      </p:sp>
      <p:sp>
        <p:nvSpPr>
          <p:cNvPr id="30" name="Espace réservé de la date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fr-FR"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endParaRPr lang="fr-FR" dirty="0">
              <a:latin typeface="+mn-lt"/>
            </a:endParaRPr>
          </a:p>
        </p:txBody>
      </p:sp>
      <p:sp>
        <p:nvSpPr>
          <p:cNvPr id="32" name="Espace réservé du numéro de diapositive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fr-FR" sz="11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fr-FR"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lang="fr-FR">
          <a:solidFill>
            <a:schemeClr val="tx2"/>
          </a:solidFill>
        </a:defRPr>
      </a:lvl2pPr>
      <a:lvl3pPr eaLnBrk="1" hangingPunct="1">
        <a:defRPr lang="fr-FR">
          <a:solidFill>
            <a:schemeClr val="tx2"/>
          </a:solidFill>
        </a:defRPr>
      </a:lvl3pPr>
      <a:lvl4pPr eaLnBrk="1" hangingPunct="1">
        <a:defRPr lang="fr-FR">
          <a:solidFill>
            <a:schemeClr val="tx2"/>
          </a:solidFill>
        </a:defRPr>
      </a:lvl4pPr>
      <a:lvl5pPr eaLnBrk="1" hangingPunct="1">
        <a:defRPr lang="fr-FR">
          <a:solidFill>
            <a:schemeClr val="tx2"/>
          </a:solidFill>
        </a:defRPr>
      </a:lvl5pPr>
      <a:lvl6pPr eaLnBrk="1" hangingPunct="1">
        <a:defRPr lang="fr-FR">
          <a:solidFill>
            <a:schemeClr val="tx2"/>
          </a:solidFill>
        </a:defRPr>
      </a:lvl6pPr>
      <a:lvl7pPr eaLnBrk="1" hangingPunct="1">
        <a:defRPr lang="fr-FR">
          <a:solidFill>
            <a:schemeClr val="tx2"/>
          </a:solidFill>
        </a:defRPr>
      </a:lvl7pPr>
      <a:lvl8pPr eaLnBrk="1" hangingPunct="1">
        <a:defRPr lang="fr-FR">
          <a:solidFill>
            <a:schemeClr val="tx2"/>
          </a:solidFill>
        </a:defRPr>
      </a:lvl8pPr>
      <a:lvl9pPr eaLnBrk="1" hangingPunct="1">
        <a:defRPr lang="fr-FR"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fr-FR"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88589" y="411479"/>
            <a:ext cx="8207715" cy="3291840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dirty="0"/>
              <a:t>CONSEILLER(ère) EN INSERTION SOCIO-PROFESSIONNELLE</a:t>
            </a: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76" y="-280691"/>
            <a:ext cx="6787747" cy="1593507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dirty="0"/>
              <a:t>MISSION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46865" y="2037114"/>
            <a:ext cx="8481774" cy="4266211"/>
          </a:xfrm>
        </p:spPr>
        <p:txBody>
          <a:bodyPr tIns="457200" rtlCol="0">
            <a:normAutofit fontScale="85000" lnSpcReduction="10000"/>
          </a:bodyPr>
          <a:lstStyle>
            <a:defPPr>
              <a:defRPr lang="fr-FR"/>
            </a:defPPr>
          </a:lstStyle>
          <a:p>
            <a:pPr marL="0" indent="0">
              <a:spcBef>
                <a:spcPts val="0"/>
              </a:spcBef>
              <a:buNone/>
            </a:pP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La conseillère en insertion socio-professionnelle accompagne les personnes dans leurs démarches d’insertion sociale et professionnelle afin de favoriser leur accès à l’emploi, à la formation et à l’autonomie.</a:t>
            </a:r>
          </a:p>
          <a:p>
            <a:pPr marL="0" indent="0">
              <a:spcBef>
                <a:spcPts val="0"/>
              </a:spcBef>
              <a:buNone/>
            </a:pPr>
            <a:endParaRPr lang="fr-FR" sz="1900" b="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Ses principales missions :</a:t>
            </a:r>
          </a:p>
          <a:p>
            <a:pPr marL="0" indent="0">
              <a:spcBef>
                <a:spcPts val="0"/>
              </a:spcBef>
              <a:buNone/>
            </a:pPr>
            <a:endParaRPr lang="fr-FR" sz="1900" b="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🔹 Accueillir et informer les publics</a:t>
            </a:r>
            <a:b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Recevoir les bénéficiaires, écouter leurs besoins et les orienter vers les dispositifs adaptés.</a:t>
            </a:r>
          </a:p>
          <a:p>
            <a:pPr marL="0" indent="0">
              <a:spcBef>
                <a:spcPts val="0"/>
              </a:spcBef>
              <a:buNone/>
            </a:pPr>
            <a:endParaRPr lang="fr-FR" sz="1900" b="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🔹 Accompagner les parcours d’insertion</a:t>
            </a:r>
            <a:b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Aider les personnes à construire un projet professionnel et définir des objectifs adaptés à leur situation.</a:t>
            </a:r>
          </a:p>
          <a:p>
            <a:pPr marL="0" indent="0">
              <a:spcBef>
                <a:spcPts val="0"/>
              </a:spcBef>
              <a:buNone/>
            </a:pPr>
            <a:endParaRPr lang="fr-FR" sz="1900" b="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🔹 Favoriser l’accès à l’emploi et à la formation</a:t>
            </a:r>
            <a:b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Orienter vers les formations, stages, ateliers ou opportunités d’emploi correspondant aux compétences et aux besoins du territoire.</a:t>
            </a:r>
          </a:p>
          <a:p>
            <a:pPr marL="0" indent="0">
              <a:spcBef>
                <a:spcPts val="0"/>
              </a:spcBef>
              <a:buNone/>
            </a:pPr>
            <a:endParaRPr lang="fr-FR" sz="1900" b="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🔹 Assurer un suivi personnalisé</a:t>
            </a:r>
            <a:b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Accompagner les bénéficiaires tout au long de leur parcours afin de lever les difficultés rencontrées et soutenir leur progression.</a:t>
            </a:r>
          </a:p>
          <a:p>
            <a:pPr marL="0" indent="0">
              <a:spcBef>
                <a:spcPts val="0"/>
              </a:spcBef>
              <a:buNone/>
            </a:pPr>
            <a:endParaRPr lang="fr-FR" sz="1900" b="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🔹 Travailler en partenariat</a:t>
            </a:r>
            <a:b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fr-FR" sz="1900" b="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Collaborer avec les organismes de formation, entreprises, institutions et acteurs sociaux pour faciliter</a:t>
            </a:r>
          </a:p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id="{4FF5263B-CA49-283B-B4FC-151CBBED6C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6188344"/>
              </p:ext>
            </p:extLst>
          </p:nvPr>
        </p:nvGraphicFramePr>
        <p:xfrm>
          <a:off x="1426618" y="157042"/>
          <a:ext cx="10565083" cy="3866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BB14CE66-7A6D-1BC0-A6D6-20F8AC2FFCA6}"/>
              </a:ext>
            </a:extLst>
          </p:cNvPr>
          <p:cNvSpPr/>
          <p:nvPr/>
        </p:nvSpPr>
        <p:spPr>
          <a:xfrm>
            <a:off x="5886995" y="4901127"/>
            <a:ext cx="5765074" cy="1015663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fr-FR" sz="1200" b="1" dirty="0">
                <a:ln w="3175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ETH</a:t>
            </a:r>
            <a:r>
              <a:rPr lang="fr-FR" sz="1200" dirty="0">
                <a:ln w="3175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: Entité Territoriale Homogène</a:t>
            </a:r>
          </a:p>
          <a:p>
            <a:r>
              <a:rPr lang="fr-FR" sz="1200" b="1" dirty="0">
                <a:ln w="3175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Espace de l’Ouest </a:t>
            </a:r>
            <a:r>
              <a:rPr lang="fr-FR" sz="1200" dirty="0">
                <a:ln w="3175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: Voh, Koné, Pouembout, Poya</a:t>
            </a:r>
          </a:p>
          <a:p>
            <a:r>
              <a:rPr lang="fr-FR" sz="1200" b="1" dirty="0">
                <a:ln w="3175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Grand Nord </a:t>
            </a:r>
            <a:r>
              <a:rPr lang="fr-FR" sz="1200" dirty="0">
                <a:ln w="3175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: Kaala-Gomen, Koumac, Poum, Belep, Ouégoa, Pouébo</a:t>
            </a:r>
          </a:p>
          <a:p>
            <a:r>
              <a:rPr lang="fr-FR" sz="1200" b="1" dirty="0">
                <a:ln w="3175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Côte Océanienne </a:t>
            </a:r>
            <a:r>
              <a:rPr lang="fr-FR" sz="1200" dirty="0">
                <a:ln w="3175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: Hienghène, Touho, Poindimié, Ponérihouen</a:t>
            </a:r>
          </a:p>
          <a:p>
            <a:r>
              <a:rPr lang="fr-FR" sz="1200" b="1" dirty="0">
                <a:ln w="3175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Sud Minier </a:t>
            </a:r>
            <a:r>
              <a:rPr lang="fr-FR" sz="1200" dirty="0">
                <a:ln w="3175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: Houailou, Canala, Kouaoua</a:t>
            </a:r>
          </a:p>
        </p:txBody>
      </p:sp>
    </p:spTree>
    <p:extLst>
      <p:ext uri="{BB962C8B-B14F-4D97-AF65-F5344CB8AC3E}">
        <p14:creationId xmlns:p14="http://schemas.microsoft.com/office/powerpoint/2010/main" val="3628700068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nalisé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2332792_TF78853419_Win32" id="{E939D1AD-245E-4113-B88E-E20D599B2C52}" vid="{B269D645-ADA9-4C84-B6E4-2BDC65D07C9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{F86D5CAD-B30C-4742-9507-10BCA6EFD1C8}TFd3b75063-ff25-434d-b12c-efeaf07d16c3843f2ce2_win32-4817930b7c4d</Template>
  <TotalTime>45</TotalTime>
  <Words>293</Words>
  <Application>Microsoft Office PowerPoint</Application>
  <PresentationFormat>Grand écran</PresentationFormat>
  <Paragraphs>46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Franklin Gothic Book</vt:lpstr>
      <vt:lpstr>Franklin Gothic Demi</vt:lpstr>
      <vt:lpstr>Times New Roman</vt:lpstr>
      <vt:lpstr>Personnalisé</vt:lpstr>
      <vt:lpstr>CONSEILLER(ère) EN INSERTION SOCIO-PROFESSIONNELLE</vt:lpstr>
      <vt:lpstr>MISSION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POY-YETHY Yasmine</dc:creator>
  <cp:lastModifiedBy>POY-YETHY Yasmine</cp:lastModifiedBy>
  <cp:revision>1</cp:revision>
  <dcterms:created xsi:type="dcterms:W3CDTF">2026-05-28T00:51:07Z</dcterms:created>
  <dcterms:modified xsi:type="dcterms:W3CDTF">2026-05-28T01:36:55Z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