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5400675" cy="18002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07" autoAdjust="0"/>
    <p:restoredTop sz="94660"/>
  </p:normalViewPr>
  <p:slideViewPr>
    <p:cSldViewPr snapToGrid="0">
      <p:cViewPr varScale="1">
        <p:scale>
          <a:sx n="270" d="100"/>
          <a:sy n="270" d="100"/>
        </p:scale>
        <p:origin x="210" y="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5085" y="294620"/>
            <a:ext cx="4050506" cy="626745"/>
          </a:xfrm>
        </p:spPr>
        <p:txBody>
          <a:bodyPr anchor="b"/>
          <a:lstStyle>
            <a:lvl1pPr algn="ctr">
              <a:defRPr sz="157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945535"/>
            <a:ext cx="4050506" cy="434638"/>
          </a:xfrm>
        </p:spPr>
        <p:txBody>
          <a:bodyPr/>
          <a:lstStyle>
            <a:lvl1pPr marL="0" indent="0" algn="ctr">
              <a:buNone/>
              <a:defRPr sz="630"/>
            </a:lvl1pPr>
            <a:lvl2pPr marL="120015" indent="0" algn="ctr">
              <a:buNone/>
              <a:defRPr sz="525"/>
            </a:lvl2pPr>
            <a:lvl3pPr marL="240030" indent="0" algn="ctr">
              <a:buNone/>
              <a:defRPr sz="472"/>
            </a:lvl3pPr>
            <a:lvl4pPr marL="360045" indent="0" algn="ctr">
              <a:buNone/>
              <a:defRPr sz="420"/>
            </a:lvl4pPr>
            <a:lvl5pPr marL="480060" indent="0" algn="ctr">
              <a:buNone/>
              <a:defRPr sz="420"/>
            </a:lvl5pPr>
            <a:lvl6pPr marL="600075" indent="0" algn="ctr">
              <a:buNone/>
              <a:defRPr sz="420"/>
            </a:lvl6pPr>
            <a:lvl7pPr marL="720090" indent="0" algn="ctr">
              <a:buNone/>
              <a:defRPr sz="420"/>
            </a:lvl7pPr>
            <a:lvl8pPr marL="840105" indent="0" algn="ctr">
              <a:buNone/>
              <a:defRPr sz="420"/>
            </a:lvl8pPr>
            <a:lvl9pPr marL="960120" indent="0" algn="ctr">
              <a:buNone/>
              <a:defRPr sz="42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BA18-E719-4144-9B57-C98BFA06CFA4}" type="datetimeFigureOut">
              <a:rPr lang="fr-NC" smtClean="0"/>
              <a:t>28/08/2025</a:t>
            </a:fld>
            <a:endParaRPr lang="fr-N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N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DD97E-55AE-45F9-92FA-0B0A895B6BAB}" type="slidenum">
              <a:rPr lang="fr-NC" smtClean="0"/>
              <a:t>‹N°›</a:t>
            </a:fld>
            <a:endParaRPr lang="fr-NC"/>
          </a:p>
        </p:txBody>
      </p:sp>
    </p:spTree>
    <p:extLst>
      <p:ext uri="{BB962C8B-B14F-4D97-AF65-F5344CB8AC3E}">
        <p14:creationId xmlns:p14="http://schemas.microsoft.com/office/powerpoint/2010/main" val="415278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BA18-E719-4144-9B57-C98BFA06CFA4}" type="datetimeFigureOut">
              <a:rPr lang="fr-NC" smtClean="0"/>
              <a:t>28/08/2025</a:t>
            </a:fld>
            <a:endParaRPr lang="fr-N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N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DD97E-55AE-45F9-92FA-0B0A895B6BAB}" type="slidenum">
              <a:rPr lang="fr-NC" smtClean="0"/>
              <a:t>‹N°›</a:t>
            </a:fld>
            <a:endParaRPr lang="fr-NC"/>
          </a:p>
        </p:txBody>
      </p:sp>
    </p:spTree>
    <p:extLst>
      <p:ext uri="{BB962C8B-B14F-4D97-AF65-F5344CB8AC3E}">
        <p14:creationId xmlns:p14="http://schemas.microsoft.com/office/powerpoint/2010/main" val="1387854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95846"/>
            <a:ext cx="1164521" cy="152560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95846"/>
            <a:ext cx="3426053" cy="152560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BA18-E719-4144-9B57-C98BFA06CFA4}" type="datetimeFigureOut">
              <a:rPr lang="fr-NC" smtClean="0"/>
              <a:t>28/08/2025</a:t>
            </a:fld>
            <a:endParaRPr lang="fr-N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N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DD97E-55AE-45F9-92FA-0B0A895B6BAB}" type="slidenum">
              <a:rPr lang="fr-NC" smtClean="0"/>
              <a:t>‹N°›</a:t>
            </a:fld>
            <a:endParaRPr lang="fr-NC"/>
          </a:p>
        </p:txBody>
      </p:sp>
    </p:spTree>
    <p:extLst>
      <p:ext uri="{BB962C8B-B14F-4D97-AF65-F5344CB8AC3E}">
        <p14:creationId xmlns:p14="http://schemas.microsoft.com/office/powerpoint/2010/main" val="2468960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BA18-E719-4144-9B57-C98BFA06CFA4}" type="datetimeFigureOut">
              <a:rPr lang="fr-NC" smtClean="0"/>
              <a:t>28/08/2025</a:t>
            </a:fld>
            <a:endParaRPr lang="fr-N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N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DD97E-55AE-45F9-92FA-0B0A895B6BAB}" type="slidenum">
              <a:rPr lang="fr-NC" smtClean="0"/>
              <a:t>‹N°›</a:t>
            </a:fld>
            <a:endParaRPr lang="fr-NC"/>
          </a:p>
        </p:txBody>
      </p:sp>
    </p:spTree>
    <p:extLst>
      <p:ext uri="{BB962C8B-B14F-4D97-AF65-F5344CB8AC3E}">
        <p14:creationId xmlns:p14="http://schemas.microsoft.com/office/powerpoint/2010/main" val="2115453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448807"/>
            <a:ext cx="4658082" cy="748843"/>
          </a:xfrm>
        </p:spPr>
        <p:txBody>
          <a:bodyPr anchor="b"/>
          <a:lstStyle>
            <a:lvl1pPr>
              <a:defRPr sz="157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1204734"/>
            <a:ext cx="4658082" cy="393799"/>
          </a:xfrm>
        </p:spPr>
        <p:txBody>
          <a:bodyPr/>
          <a:lstStyle>
            <a:lvl1pPr marL="0" indent="0">
              <a:buNone/>
              <a:defRPr sz="630">
                <a:solidFill>
                  <a:schemeClr val="tx1">
                    <a:tint val="82000"/>
                  </a:schemeClr>
                </a:solidFill>
              </a:defRPr>
            </a:lvl1pPr>
            <a:lvl2pPr marL="120015" indent="0">
              <a:buNone/>
              <a:defRPr sz="525">
                <a:solidFill>
                  <a:schemeClr val="tx1">
                    <a:tint val="82000"/>
                  </a:schemeClr>
                </a:solidFill>
              </a:defRPr>
            </a:lvl2pPr>
            <a:lvl3pPr marL="240030" indent="0">
              <a:buNone/>
              <a:defRPr sz="472">
                <a:solidFill>
                  <a:schemeClr val="tx1">
                    <a:tint val="82000"/>
                  </a:schemeClr>
                </a:solidFill>
              </a:defRPr>
            </a:lvl3pPr>
            <a:lvl4pPr marL="360045" indent="0">
              <a:buNone/>
              <a:defRPr sz="420">
                <a:solidFill>
                  <a:schemeClr val="tx1">
                    <a:tint val="82000"/>
                  </a:schemeClr>
                </a:solidFill>
              </a:defRPr>
            </a:lvl4pPr>
            <a:lvl5pPr marL="480060" indent="0">
              <a:buNone/>
              <a:defRPr sz="420">
                <a:solidFill>
                  <a:schemeClr val="tx1">
                    <a:tint val="82000"/>
                  </a:schemeClr>
                </a:solidFill>
              </a:defRPr>
            </a:lvl5pPr>
            <a:lvl6pPr marL="600075" indent="0">
              <a:buNone/>
              <a:defRPr sz="420">
                <a:solidFill>
                  <a:schemeClr val="tx1">
                    <a:tint val="82000"/>
                  </a:schemeClr>
                </a:solidFill>
              </a:defRPr>
            </a:lvl6pPr>
            <a:lvl7pPr marL="720090" indent="0">
              <a:buNone/>
              <a:defRPr sz="420">
                <a:solidFill>
                  <a:schemeClr val="tx1">
                    <a:tint val="82000"/>
                  </a:schemeClr>
                </a:solidFill>
              </a:defRPr>
            </a:lvl7pPr>
            <a:lvl8pPr marL="840105" indent="0">
              <a:buNone/>
              <a:defRPr sz="420">
                <a:solidFill>
                  <a:schemeClr val="tx1">
                    <a:tint val="82000"/>
                  </a:schemeClr>
                </a:solidFill>
              </a:defRPr>
            </a:lvl8pPr>
            <a:lvl9pPr marL="960120" indent="0">
              <a:buNone/>
              <a:defRPr sz="42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BA18-E719-4144-9B57-C98BFA06CFA4}" type="datetimeFigureOut">
              <a:rPr lang="fr-NC" smtClean="0"/>
              <a:t>28/08/2025</a:t>
            </a:fld>
            <a:endParaRPr lang="fr-N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N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DD97E-55AE-45F9-92FA-0B0A895B6BAB}" type="slidenum">
              <a:rPr lang="fr-NC" smtClean="0"/>
              <a:t>‹N°›</a:t>
            </a:fld>
            <a:endParaRPr lang="fr-NC"/>
          </a:p>
        </p:txBody>
      </p:sp>
    </p:spTree>
    <p:extLst>
      <p:ext uri="{BB962C8B-B14F-4D97-AF65-F5344CB8AC3E}">
        <p14:creationId xmlns:p14="http://schemas.microsoft.com/office/powerpoint/2010/main" val="2768200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479227"/>
            <a:ext cx="2295287" cy="114222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479227"/>
            <a:ext cx="2295287" cy="114222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BA18-E719-4144-9B57-C98BFA06CFA4}" type="datetimeFigureOut">
              <a:rPr lang="fr-NC" smtClean="0"/>
              <a:t>28/08/2025</a:t>
            </a:fld>
            <a:endParaRPr lang="fr-N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N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DD97E-55AE-45F9-92FA-0B0A895B6BAB}" type="slidenum">
              <a:rPr lang="fr-NC" smtClean="0"/>
              <a:t>‹N°›</a:t>
            </a:fld>
            <a:endParaRPr lang="fr-NC"/>
          </a:p>
        </p:txBody>
      </p:sp>
    </p:spTree>
    <p:extLst>
      <p:ext uri="{BB962C8B-B14F-4D97-AF65-F5344CB8AC3E}">
        <p14:creationId xmlns:p14="http://schemas.microsoft.com/office/powerpoint/2010/main" val="1131955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95846"/>
            <a:ext cx="4658082" cy="34796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0" y="441305"/>
            <a:ext cx="2284738" cy="216277"/>
          </a:xfrm>
        </p:spPr>
        <p:txBody>
          <a:bodyPr anchor="b"/>
          <a:lstStyle>
            <a:lvl1pPr marL="0" indent="0">
              <a:buNone/>
              <a:defRPr sz="630" b="1"/>
            </a:lvl1pPr>
            <a:lvl2pPr marL="120015" indent="0">
              <a:buNone/>
              <a:defRPr sz="525" b="1"/>
            </a:lvl2pPr>
            <a:lvl3pPr marL="240030" indent="0">
              <a:buNone/>
              <a:defRPr sz="472" b="1"/>
            </a:lvl3pPr>
            <a:lvl4pPr marL="360045" indent="0">
              <a:buNone/>
              <a:defRPr sz="420" b="1"/>
            </a:lvl4pPr>
            <a:lvl5pPr marL="480060" indent="0">
              <a:buNone/>
              <a:defRPr sz="420" b="1"/>
            </a:lvl5pPr>
            <a:lvl6pPr marL="600075" indent="0">
              <a:buNone/>
              <a:defRPr sz="420" b="1"/>
            </a:lvl6pPr>
            <a:lvl7pPr marL="720090" indent="0">
              <a:buNone/>
              <a:defRPr sz="420" b="1"/>
            </a:lvl7pPr>
            <a:lvl8pPr marL="840105" indent="0">
              <a:buNone/>
              <a:defRPr sz="420" b="1"/>
            </a:lvl8pPr>
            <a:lvl9pPr marL="960120" indent="0">
              <a:buNone/>
              <a:defRPr sz="42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0" y="657582"/>
            <a:ext cx="2284738" cy="96720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441305"/>
            <a:ext cx="2295990" cy="216277"/>
          </a:xfrm>
        </p:spPr>
        <p:txBody>
          <a:bodyPr anchor="b"/>
          <a:lstStyle>
            <a:lvl1pPr marL="0" indent="0">
              <a:buNone/>
              <a:defRPr sz="630" b="1"/>
            </a:lvl1pPr>
            <a:lvl2pPr marL="120015" indent="0">
              <a:buNone/>
              <a:defRPr sz="525" b="1"/>
            </a:lvl2pPr>
            <a:lvl3pPr marL="240030" indent="0">
              <a:buNone/>
              <a:defRPr sz="472" b="1"/>
            </a:lvl3pPr>
            <a:lvl4pPr marL="360045" indent="0">
              <a:buNone/>
              <a:defRPr sz="420" b="1"/>
            </a:lvl4pPr>
            <a:lvl5pPr marL="480060" indent="0">
              <a:buNone/>
              <a:defRPr sz="420" b="1"/>
            </a:lvl5pPr>
            <a:lvl6pPr marL="600075" indent="0">
              <a:buNone/>
              <a:defRPr sz="420" b="1"/>
            </a:lvl6pPr>
            <a:lvl7pPr marL="720090" indent="0">
              <a:buNone/>
              <a:defRPr sz="420" b="1"/>
            </a:lvl7pPr>
            <a:lvl8pPr marL="840105" indent="0">
              <a:buNone/>
              <a:defRPr sz="420" b="1"/>
            </a:lvl8pPr>
            <a:lvl9pPr marL="960120" indent="0">
              <a:buNone/>
              <a:defRPr sz="42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657582"/>
            <a:ext cx="2295990" cy="96720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BA18-E719-4144-9B57-C98BFA06CFA4}" type="datetimeFigureOut">
              <a:rPr lang="fr-NC" smtClean="0"/>
              <a:t>28/08/2025</a:t>
            </a:fld>
            <a:endParaRPr lang="fr-N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N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DD97E-55AE-45F9-92FA-0B0A895B6BAB}" type="slidenum">
              <a:rPr lang="fr-NC" smtClean="0"/>
              <a:t>‹N°›</a:t>
            </a:fld>
            <a:endParaRPr lang="fr-NC"/>
          </a:p>
        </p:txBody>
      </p:sp>
    </p:spTree>
    <p:extLst>
      <p:ext uri="{BB962C8B-B14F-4D97-AF65-F5344CB8AC3E}">
        <p14:creationId xmlns:p14="http://schemas.microsoft.com/office/powerpoint/2010/main" val="2958949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BA18-E719-4144-9B57-C98BFA06CFA4}" type="datetimeFigureOut">
              <a:rPr lang="fr-NC" smtClean="0"/>
              <a:t>28/08/2025</a:t>
            </a:fld>
            <a:endParaRPr lang="fr-N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N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DD97E-55AE-45F9-92FA-0B0A895B6BAB}" type="slidenum">
              <a:rPr lang="fr-NC" smtClean="0"/>
              <a:t>‹N°›</a:t>
            </a:fld>
            <a:endParaRPr lang="fr-NC"/>
          </a:p>
        </p:txBody>
      </p:sp>
    </p:spTree>
    <p:extLst>
      <p:ext uri="{BB962C8B-B14F-4D97-AF65-F5344CB8AC3E}">
        <p14:creationId xmlns:p14="http://schemas.microsoft.com/office/powerpoint/2010/main" val="1099006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BA18-E719-4144-9B57-C98BFA06CFA4}" type="datetimeFigureOut">
              <a:rPr lang="fr-NC" smtClean="0"/>
              <a:t>28/08/2025</a:t>
            </a:fld>
            <a:endParaRPr lang="fr-N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N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DD97E-55AE-45F9-92FA-0B0A895B6BAB}" type="slidenum">
              <a:rPr lang="fr-NC" smtClean="0"/>
              <a:t>‹N°›</a:t>
            </a:fld>
            <a:endParaRPr lang="fr-NC"/>
          </a:p>
        </p:txBody>
      </p:sp>
    </p:spTree>
    <p:extLst>
      <p:ext uri="{BB962C8B-B14F-4D97-AF65-F5344CB8AC3E}">
        <p14:creationId xmlns:p14="http://schemas.microsoft.com/office/powerpoint/2010/main" val="2868423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20015"/>
            <a:ext cx="1741858" cy="420053"/>
          </a:xfrm>
        </p:spPr>
        <p:txBody>
          <a:bodyPr anchor="b"/>
          <a:lstStyle>
            <a:lvl1pPr>
              <a:defRPr sz="84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259199"/>
            <a:ext cx="2734092" cy="1279327"/>
          </a:xfrm>
        </p:spPr>
        <p:txBody>
          <a:bodyPr/>
          <a:lstStyle>
            <a:lvl1pPr>
              <a:defRPr sz="840"/>
            </a:lvl1pPr>
            <a:lvl2pPr>
              <a:defRPr sz="735"/>
            </a:lvl2pPr>
            <a:lvl3pPr>
              <a:defRPr sz="630"/>
            </a:lvl3pPr>
            <a:lvl4pPr>
              <a:defRPr sz="525"/>
            </a:lvl4pPr>
            <a:lvl5pPr>
              <a:defRPr sz="525"/>
            </a:lvl5pPr>
            <a:lvl6pPr>
              <a:defRPr sz="525"/>
            </a:lvl6pPr>
            <a:lvl7pPr>
              <a:defRPr sz="525"/>
            </a:lvl7pPr>
            <a:lvl8pPr>
              <a:defRPr sz="525"/>
            </a:lvl8pPr>
            <a:lvl9pPr>
              <a:defRPr sz="52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540067"/>
            <a:ext cx="1741858" cy="1000542"/>
          </a:xfrm>
        </p:spPr>
        <p:txBody>
          <a:bodyPr/>
          <a:lstStyle>
            <a:lvl1pPr marL="0" indent="0">
              <a:buNone/>
              <a:defRPr sz="420"/>
            </a:lvl1pPr>
            <a:lvl2pPr marL="120015" indent="0">
              <a:buNone/>
              <a:defRPr sz="368"/>
            </a:lvl2pPr>
            <a:lvl3pPr marL="240030" indent="0">
              <a:buNone/>
              <a:defRPr sz="315"/>
            </a:lvl3pPr>
            <a:lvl4pPr marL="360045" indent="0">
              <a:buNone/>
              <a:defRPr sz="263"/>
            </a:lvl4pPr>
            <a:lvl5pPr marL="480060" indent="0">
              <a:buNone/>
              <a:defRPr sz="263"/>
            </a:lvl5pPr>
            <a:lvl6pPr marL="600075" indent="0">
              <a:buNone/>
              <a:defRPr sz="263"/>
            </a:lvl6pPr>
            <a:lvl7pPr marL="720090" indent="0">
              <a:buNone/>
              <a:defRPr sz="263"/>
            </a:lvl7pPr>
            <a:lvl8pPr marL="840105" indent="0">
              <a:buNone/>
              <a:defRPr sz="263"/>
            </a:lvl8pPr>
            <a:lvl9pPr marL="960120" indent="0">
              <a:buNone/>
              <a:defRPr sz="26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BA18-E719-4144-9B57-C98BFA06CFA4}" type="datetimeFigureOut">
              <a:rPr lang="fr-NC" smtClean="0"/>
              <a:t>28/08/2025</a:t>
            </a:fld>
            <a:endParaRPr lang="fr-N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N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DD97E-55AE-45F9-92FA-0B0A895B6BAB}" type="slidenum">
              <a:rPr lang="fr-NC" smtClean="0"/>
              <a:t>‹N°›</a:t>
            </a:fld>
            <a:endParaRPr lang="fr-NC"/>
          </a:p>
        </p:txBody>
      </p:sp>
    </p:spTree>
    <p:extLst>
      <p:ext uri="{BB962C8B-B14F-4D97-AF65-F5344CB8AC3E}">
        <p14:creationId xmlns:p14="http://schemas.microsoft.com/office/powerpoint/2010/main" val="2252467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20015"/>
            <a:ext cx="1741858" cy="420053"/>
          </a:xfrm>
        </p:spPr>
        <p:txBody>
          <a:bodyPr anchor="b"/>
          <a:lstStyle>
            <a:lvl1pPr>
              <a:defRPr sz="84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259199"/>
            <a:ext cx="2734092" cy="1279327"/>
          </a:xfrm>
        </p:spPr>
        <p:txBody>
          <a:bodyPr anchor="t"/>
          <a:lstStyle>
            <a:lvl1pPr marL="0" indent="0">
              <a:buNone/>
              <a:defRPr sz="840"/>
            </a:lvl1pPr>
            <a:lvl2pPr marL="120015" indent="0">
              <a:buNone/>
              <a:defRPr sz="735"/>
            </a:lvl2pPr>
            <a:lvl3pPr marL="240030" indent="0">
              <a:buNone/>
              <a:defRPr sz="630"/>
            </a:lvl3pPr>
            <a:lvl4pPr marL="360045" indent="0">
              <a:buNone/>
              <a:defRPr sz="525"/>
            </a:lvl4pPr>
            <a:lvl5pPr marL="480060" indent="0">
              <a:buNone/>
              <a:defRPr sz="525"/>
            </a:lvl5pPr>
            <a:lvl6pPr marL="600075" indent="0">
              <a:buNone/>
              <a:defRPr sz="525"/>
            </a:lvl6pPr>
            <a:lvl7pPr marL="720090" indent="0">
              <a:buNone/>
              <a:defRPr sz="525"/>
            </a:lvl7pPr>
            <a:lvl8pPr marL="840105" indent="0">
              <a:buNone/>
              <a:defRPr sz="525"/>
            </a:lvl8pPr>
            <a:lvl9pPr marL="960120" indent="0">
              <a:buNone/>
              <a:defRPr sz="52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540067"/>
            <a:ext cx="1741858" cy="1000542"/>
          </a:xfrm>
        </p:spPr>
        <p:txBody>
          <a:bodyPr/>
          <a:lstStyle>
            <a:lvl1pPr marL="0" indent="0">
              <a:buNone/>
              <a:defRPr sz="420"/>
            </a:lvl1pPr>
            <a:lvl2pPr marL="120015" indent="0">
              <a:buNone/>
              <a:defRPr sz="368"/>
            </a:lvl2pPr>
            <a:lvl3pPr marL="240030" indent="0">
              <a:buNone/>
              <a:defRPr sz="315"/>
            </a:lvl3pPr>
            <a:lvl4pPr marL="360045" indent="0">
              <a:buNone/>
              <a:defRPr sz="263"/>
            </a:lvl4pPr>
            <a:lvl5pPr marL="480060" indent="0">
              <a:buNone/>
              <a:defRPr sz="263"/>
            </a:lvl5pPr>
            <a:lvl6pPr marL="600075" indent="0">
              <a:buNone/>
              <a:defRPr sz="263"/>
            </a:lvl6pPr>
            <a:lvl7pPr marL="720090" indent="0">
              <a:buNone/>
              <a:defRPr sz="263"/>
            </a:lvl7pPr>
            <a:lvl8pPr marL="840105" indent="0">
              <a:buNone/>
              <a:defRPr sz="263"/>
            </a:lvl8pPr>
            <a:lvl9pPr marL="960120" indent="0">
              <a:buNone/>
              <a:defRPr sz="26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BA18-E719-4144-9B57-C98BFA06CFA4}" type="datetimeFigureOut">
              <a:rPr lang="fr-NC" smtClean="0"/>
              <a:t>28/08/2025</a:t>
            </a:fld>
            <a:endParaRPr lang="fr-N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N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DD97E-55AE-45F9-92FA-0B0A895B6BAB}" type="slidenum">
              <a:rPr lang="fr-NC" smtClean="0"/>
              <a:t>‹N°›</a:t>
            </a:fld>
            <a:endParaRPr lang="fr-NC"/>
          </a:p>
        </p:txBody>
      </p:sp>
    </p:spTree>
    <p:extLst>
      <p:ext uri="{BB962C8B-B14F-4D97-AF65-F5344CB8AC3E}">
        <p14:creationId xmlns:p14="http://schemas.microsoft.com/office/powerpoint/2010/main" val="2496813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95846"/>
            <a:ext cx="4658082" cy="347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479227"/>
            <a:ext cx="4658082" cy="1142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1668542"/>
            <a:ext cx="1215152" cy="958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A4BA18-E719-4144-9B57-C98BFA06CFA4}" type="datetimeFigureOut">
              <a:rPr lang="fr-NC" smtClean="0"/>
              <a:t>28/08/2025</a:t>
            </a:fld>
            <a:endParaRPr lang="fr-N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1668542"/>
            <a:ext cx="1822728" cy="958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N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1668542"/>
            <a:ext cx="1215152" cy="958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95DD97E-55AE-45F9-92FA-0B0A895B6BAB}" type="slidenum">
              <a:rPr lang="fr-NC" smtClean="0"/>
              <a:t>‹N°›</a:t>
            </a:fld>
            <a:endParaRPr lang="fr-NC"/>
          </a:p>
        </p:txBody>
      </p:sp>
    </p:spTree>
    <p:extLst>
      <p:ext uri="{BB962C8B-B14F-4D97-AF65-F5344CB8AC3E}">
        <p14:creationId xmlns:p14="http://schemas.microsoft.com/office/powerpoint/2010/main" val="3577371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40030" rtl="0" eaLnBrk="1" latinLnBrk="0" hangingPunct="1">
        <a:lnSpc>
          <a:spcPct val="90000"/>
        </a:lnSpc>
        <a:spcBef>
          <a:spcPct val="0"/>
        </a:spcBef>
        <a:buNone/>
        <a:defRPr sz="11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008" indent="-60008" algn="l" defTabSz="24003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735" kern="1200">
          <a:solidFill>
            <a:schemeClr val="tx1"/>
          </a:solidFill>
          <a:latin typeface="+mn-lt"/>
          <a:ea typeface="+mn-ea"/>
          <a:cs typeface="+mn-cs"/>
        </a:defRPr>
      </a:lvl1pPr>
      <a:lvl2pPr marL="18002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2pPr>
      <a:lvl3pPr marL="30003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525" kern="1200">
          <a:solidFill>
            <a:schemeClr val="tx1"/>
          </a:solidFill>
          <a:latin typeface="+mn-lt"/>
          <a:ea typeface="+mn-ea"/>
          <a:cs typeface="+mn-cs"/>
        </a:defRPr>
      </a:lvl3pPr>
      <a:lvl4pPr marL="42005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4pPr>
      <a:lvl5pPr marL="54006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5pPr>
      <a:lvl6pPr marL="66008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6pPr>
      <a:lvl7pPr marL="78009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7pPr>
      <a:lvl8pPr marL="90011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8pPr>
      <a:lvl9pPr marL="102012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1pPr>
      <a:lvl2pPr marL="12001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2pPr>
      <a:lvl3pPr marL="24003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3pPr>
      <a:lvl4pPr marL="36004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4pPr>
      <a:lvl5pPr marL="48006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5pPr>
      <a:lvl6pPr marL="60007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6pPr>
      <a:lvl7pPr marL="72009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7pPr>
      <a:lvl8pPr marL="84010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8pPr>
      <a:lvl9pPr marL="96012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84545202-DFBB-6182-3A43-AA07CC887700}"/>
              </a:ext>
            </a:extLst>
          </p:cNvPr>
          <p:cNvSpPr txBox="1"/>
          <p:nvPr/>
        </p:nvSpPr>
        <p:spPr>
          <a:xfrm>
            <a:off x="-9" y="815340"/>
            <a:ext cx="540068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latin typeface="Calibri" panose="020F0502020204030204" pitchFamily="34" charset="0"/>
                <a:cs typeface="Calibri" panose="020F0502020204030204" pitchFamily="34" charset="0"/>
              </a:rPr>
              <a:t>District Forestier Ouest</a:t>
            </a:r>
          </a:p>
          <a:p>
            <a:pPr algn="ctr"/>
            <a:r>
              <a:rPr lang="fr-FR" sz="1500" b="1" dirty="0">
                <a:latin typeface="Calibri" panose="020F0502020204030204" pitchFamily="34" charset="0"/>
                <a:cs typeface="Calibri" panose="020F0502020204030204" pitchFamily="34" charset="0"/>
              </a:rPr>
              <a:t>SMRT </a:t>
            </a:r>
            <a:r>
              <a:rPr lang="fr-FR" sz="15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fr-FR" sz="1500" b="1" dirty="0">
                <a:latin typeface="Calibri" panose="020F0502020204030204" pitchFamily="34" charset="0"/>
                <a:cs typeface="Calibri" panose="020F0502020204030204" pitchFamily="34" charset="0"/>
              </a:rPr>
              <a:t> S</a:t>
            </a:r>
            <a:r>
              <a:rPr lang="fr-FR" sz="1500" dirty="0">
                <a:latin typeface="Calibri" panose="020F0502020204030204" pitchFamily="34" charset="0"/>
                <a:cs typeface="Calibri" panose="020F0502020204030204" pitchFamily="34" charset="0"/>
              </a:rPr>
              <a:t>ervice </a:t>
            </a:r>
            <a:r>
              <a:rPr lang="fr-FR" sz="1500" b="1" dirty="0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fr-FR" sz="1500" dirty="0">
                <a:latin typeface="Calibri" panose="020F0502020204030204" pitchFamily="34" charset="0"/>
                <a:cs typeface="Calibri" panose="020F0502020204030204" pitchFamily="34" charset="0"/>
              </a:rPr>
              <a:t>ilieux et </a:t>
            </a:r>
            <a:r>
              <a:rPr lang="fr-FR" sz="1500" b="1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fr-FR" sz="1500" dirty="0">
                <a:latin typeface="Calibri" panose="020F0502020204030204" pitchFamily="34" charset="0"/>
                <a:cs typeface="Calibri" panose="020F0502020204030204" pitchFamily="34" charset="0"/>
              </a:rPr>
              <a:t>essources </a:t>
            </a:r>
            <a:r>
              <a:rPr lang="fr-FR" sz="1500" b="1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fr-FR" sz="1500" dirty="0">
                <a:latin typeface="Calibri" panose="020F0502020204030204" pitchFamily="34" charset="0"/>
                <a:cs typeface="Calibri" panose="020F0502020204030204" pitchFamily="34" charset="0"/>
              </a:rPr>
              <a:t>errestres</a:t>
            </a:r>
          </a:p>
          <a:p>
            <a:pPr algn="ctr"/>
            <a:r>
              <a:rPr lang="fr-FR" sz="1400" b="1" dirty="0">
                <a:latin typeface="Calibri" panose="020F0502020204030204" pitchFamily="34" charset="0"/>
                <a:cs typeface="Calibri" panose="020F0502020204030204" pitchFamily="34" charset="0"/>
              </a:rPr>
              <a:t>DDEE</a:t>
            </a:r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fr-FR" sz="1400" b="1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irection du </a:t>
            </a:r>
            <a:r>
              <a:rPr lang="fr-FR" sz="1400" b="1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éveloppement </a:t>
            </a:r>
            <a:r>
              <a:rPr lang="fr-FR" sz="1400" b="1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conomique et de l’</a:t>
            </a:r>
            <a:r>
              <a:rPr lang="fr-FR" sz="1400" b="1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nvironnement</a:t>
            </a:r>
          </a:p>
        </p:txBody>
      </p:sp>
      <p:pic>
        <p:nvPicPr>
          <p:cNvPr id="6" name="Image 5" descr="Une image contenant clipart, Graphique, illustration, dessin humoristique&#10;&#10;Le contenu généré par l’IA peut être incorrect.">
            <a:extLst>
              <a:ext uri="{FF2B5EF4-FFF2-40B4-BE49-F238E27FC236}">
                <a16:creationId xmlns:a16="http://schemas.microsoft.com/office/drawing/2014/main" id="{28D04F25-7428-E1A1-7770-44D510F8CC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8479" y="66675"/>
            <a:ext cx="963708" cy="900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950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5C2322-364F-15A7-F2DD-B116369889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FF1FDC78-FEA5-D0F8-6C37-ED7389F8D235}"/>
              </a:ext>
            </a:extLst>
          </p:cNvPr>
          <p:cNvSpPr txBox="1"/>
          <p:nvPr/>
        </p:nvSpPr>
        <p:spPr>
          <a:xfrm>
            <a:off x="-1" y="38337"/>
            <a:ext cx="5400675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latin typeface="Calibri" panose="020F0502020204030204" pitchFamily="34" charset="0"/>
                <a:cs typeface="Calibri" panose="020F0502020204030204" pitchFamily="34" charset="0"/>
              </a:rPr>
              <a:t>Délivrance des permis de chasser, couper et bruler, uniquement le matin </a:t>
            </a:r>
            <a:endParaRPr lang="fr-FR" sz="105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1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</a:p>
          <a:p>
            <a:pPr algn="ctr"/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Lundi – Jeudi : 7h30 – 11h30</a:t>
            </a:r>
          </a:p>
          <a:p>
            <a:pPr algn="ctr"/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Vendredi : 7h30 – 11h00</a:t>
            </a:r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Contact : 47 72 39</a:t>
            </a:r>
          </a:p>
        </p:txBody>
      </p:sp>
    </p:spTree>
    <p:extLst>
      <p:ext uri="{BB962C8B-B14F-4D97-AF65-F5344CB8AC3E}">
        <p14:creationId xmlns:p14="http://schemas.microsoft.com/office/powerpoint/2010/main" val="29957757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9734</TotalTime>
  <Words>50</Words>
  <Application>Microsoft Office PowerPoint</Application>
  <PresentationFormat>Personnalisé</PresentationFormat>
  <Paragraphs>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OEDIN Malik</dc:creator>
  <cp:lastModifiedBy>OEDIN Malik</cp:lastModifiedBy>
  <cp:revision>7</cp:revision>
  <dcterms:created xsi:type="dcterms:W3CDTF">2024-10-28T04:17:55Z</dcterms:created>
  <dcterms:modified xsi:type="dcterms:W3CDTF">2025-08-27T20:58:47Z</dcterms:modified>
</cp:coreProperties>
</file>